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139118455" r:id="rId5"/>
    <p:sldId id="2139118453" r:id="rId6"/>
    <p:sldId id="2139118454" r:id="rId7"/>
    <p:sldId id="2139118452" r:id="rId8"/>
    <p:sldId id="21391184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399CD-7F5F-4827-B0B5-F29F9581123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</dgm:pt>
    <dgm:pt modelId="{750873C3-B679-4424-9283-0CB81847A3B7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Exploration &amp; Consultant RFQ</a:t>
          </a:r>
        </a:p>
      </dgm:t>
    </dgm:pt>
    <dgm:pt modelId="{4B826F53-E64E-4870-9C20-058A768DCD0C}" type="parTrans" cxnId="{4BFBEAF2-57CA-4441-A248-4FB021AE6595}">
      <dgm:prSet/>
      <dgm:spPr/>
      <dgm:t>
        <a:bodyPr/>
        <a:lstStyle/>
        <a:p>
          <a:endParaRPr lang="en-US"/>
        </a:p>
      </dgm:t>
    </dgm:pt>
    <dgm:pt modelId="{03B7CCDC-5D3D-477B-9FF7-26C50B05E526}" type="sibTrans" cxnId="{4BFBEAF2-57CA-4441-A248-4FB021AE6595}">
      <dgm:prSet/>
      <dgm:spPr/>
      <dgm:t>
        <a:bodyPr/>
        <a:lstStyle/>
        <a:p>
          <a:endParaRPr lang="en-US"/>
        </a:p>
      </dgm:t>
    </dgm:pt>
    <dgm:pt modelId="{CF3FCCD7-BE3A-4963-8DB8-8F33A6B4D526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RFP Process</a:t>
          </a:r>
        </a:p>
      </dgm:t>
    </dgm:pt>
    <dgm:pt modelId="{5DA03E75-E33A-4462-8A58-920E4655EE24}" type="parTrans" cxnId="{3F44AF0C-7C4D-4DFD-ABC0-EEB2BA51BF67}">
      <dgm:prSet/>
      <dgm:spPr/>
      <dgm:t>
        <a:bodyPr/>
        <a:lstStyle/>
        <a:p>
          <a:endParaRPr lang="en-US"/>
        </a:p>
      </dgm:t>
    </dgm:pt>
    <dgm:pt modelId="{ACB02280-75E3-4E59-B707-C6C18630D205}" type="sibTrans" cxnId="{3F44AF0C-7C4D-4DFD-ABC0-EEB2BA51BF67}">
      <dgm:prSet/>
      <dgm:spPr/>
      <dgm:t>
        <a:bodyPr/>
        <a:lstStyle/>
        <a:p>
          <a:endParaRPr lang="en-US"/>
        </a:p>
      </dgm:t>
    </dgm:pt>
    <dgm:pt modelId="{79C8AD1E-F61B-443F-A4AA-04E83FB70232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Regionalization Workgroup</a:t>
          </a:r>
        </a:p>
      </dgm:t>
    </dgm:pt>
    <dgm:pt modelId="{9B24A8CD-A317-466D-919D-6A876C235851}" type="parTrans" cxnId="{47A1BE74-CF31-452E-BAF2-6ADCBABBB234}">
      <dgm:prSet/>
      <dgm:spPr/>
      <dgm:t>
        <a:bodyPr/>
        <a:lstStyle/>
        <a:p>
          <a:endParaRPr lang="en-US"/>
        </a:p>
      </dgm:t>
    </dgm:pt>
    <dgm:pt modelId="{CC399C09-7D4E-437E-91DE-D10D4C63FF44}" type="sibTrans" cxnId="{47A1BE74-CF31-452E-BAF2-6ADCBABBB234}">
      <dgm:prSet/>
      <dgm:spPr/>
      <dgm:t>
        <a:bodyPr/>
        <a:lstStyle/>
        <a:p>
          <a:endParaRPr lang="en-US"/>
        </a:p>
      </dgm:t>
    </dgm:pt>
    <dgm:pt modelId="{838E1932-2B76-4C84-AB88-2D26E4DF93BE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Governance &amp; Agreement</a:t>
          </a:r>
        </a:p>
      </dgm:t>
    </dgm:pt>
    <dgm:pt modelId="{B4A98ACB-BB09-4FB0-8B0D-2E155D6E5095}" type="parTrans" cxnId="{E67D2DA1-2740-414B-9447-C682791BF77E}">
      <dgm:prSet/>
      <dgm:spPr/>
      <dgm:t>
        <a:bodyPr/>
        <a:lstStyle/>
        <a:p>
          <a:endParaRPr lang="en-US"/>
        </a:p>
      </dgm:t>
    </dgm:pt>
    <dgm:pt modelId="{23D1ED11-A67E-4CE9-B287-7CC21E97569A}" type="sibTrans" cxnId="{E67D2DA1-2740-414B-9447-C682791BF77E}">
      <dgm:prSet/>
      <dgm:spPr/>
      <dgm:t>
        <a:bodyPr/>
        <a:lstStyle/>
        <a:p>
          <a:endParaRPr lang="en-US"/>
        </a:p>
      </dgm:t>
    </dgm:pt>
    <dgm:pt modelId="{C63D3712-7318-4BA4-8D92-7E2F3C73F580}" type="pres">
      <dgm:prSet presAssocID="{5CC399CD-7F5F-4827-B0B5-F29F9581123E}" presName="root" presStyleCnt="0">
        <dgm:presLayoutVars>
          <dgm:dir/>
          <dgm:resizeHandles val="exact"/>
        </dgm:presLayoutVars>
      </dgm:prSet>
      <dgm:spPr/>
    </dgm:pt>
    <dgm:pt modelId="{3B760009-9B02-4DAC-AF4A-9D2E5F64ED58}" type="pres">
      <dgm:prSet presAssocID="{750873C3-B679-4424-9283-0CB81847A3B7}" presName="compNode" presStyleCnt="0"/>
      <dgm:spPr/>
    </dgm:pt>
    <dgm:pt modelId="{B70A7A9D-4204-49D3-B5AB-AE4920A0B593}" type="pres">
      <dgm:prSet presAssocID="{750873C3-B679-4424-9283-0CB81847A3B7}" presName="iconBgRect" presStyleLbl="bgShp" presStyleIdx="0" presStyleCnt="4"/>
      <dgm:spPr/>
    </dgm:pt>
    <dgm:pt modelId="{A8183B1B-E2F8-416C-85C9-24E871061C6A}" type="pres">
      <dgm:prSet presAssocID="{750873C3-B679-4424-9283-0CB81847A3B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67581441-B294-474D-AF8B-22F96462BFD6}" type="pres">
      <dgm:prSet presAssocID="{750873C3-B679-4424-9283-0CB81847A3B7}" presName="spaceRect" presStyleCnt="0"/>
      <dgm:spPr/>
    </dgm:pt>
    <dgm:pt modelId="{79A5E5BD-BBF2-4B17-A3D2-97F72CE36851}" type="pres">
      <dgm:prSet presAssocID="{750873C3-B679-4424-9283-0CB81847A3B7}" presName="textRect" presStyleLbl="revTx" presStyleIdx="0" presStyleCnt="4">
        <dgm:presLayoutVars>
          <dgm:chMax val="1"/>
          <dgm:chPref val="1"/>
        </dgm:presLayoutVars>
      </dgm:prSet>
      <dgm:spPr/>
    </dgm:pt>
    <dgm:pt modelId="{F608469E-7342-473E-BBD7-57C6559BEFEE}" type="pres">
      <dgm:prSet presAssocID="{03B7CCDC-5D3D-477B-9FF7-26C50B05E526}" presName="sibTrans" presStyleCnt="0"/>
      <dgm:spPr/>
    </dgm:pt>
    <dgm:pt modelId="{B1DB5DC0-CDCE-45AA-AAF9-79637BE84E95}" type="pres">
      <dgm:prSet presAssocID="{CF3FCCD7-BE3A-4963-8DB8-8F33A6B4D526}" presName="compNode" presStyleCnt="0"/>
      <dgm:spPr/>
    </dgm:pt>
    <dgm:pt modelId="{DA49DEBD-3A5C-42B4-AEEC-330803E70E32}" type="pres">
      <dgm:prSet presAssocID="{CF3FCCD7-BE3A-4963-8DB8-8F33A6B4D526}" presName="iconBgRect" presStyleLbl="bgShp" presStyleIdx="1" presStyleCnt="4"/>
      <dgm:spPr/>
    </dgm:pt>
    <dgm:pt modelId="{33162BD1-E14A-4A24-A128-96BAD311A603}" type="pres">
      <dgm:prSet presAssocID="{CF3FCCD7-BE3A-4963-8DB8-8F33A6B4D52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BBF6A7A-9442-457B-83A4-BF51B92748C7}" type="pres">
      <dgm:prSet presAssocID="{CF3FCCD7-BE3A-4963-8DB8-8F33A6B4D526}" presName="spaceRect" presStyleCnt="0"/>
      <dgm:spPr/>
    </dgm:pt>
    <dgm:pt modelId="{BD1C1F6A-7742-44F8-BEA0-EAD1A8C9AB1E}" type="pres">
      <dgm:prSet presAssocID="{CF3FCCD7-BE3A-4963-8DB8-8F33A6B4D526}" presName="textRect" presStyleLbl="revTx" presStyleIdx="1" presStyleCnt="4">
        <dgm:presLayoutVars>
          <dgm:chMax val="1"/>
          <dgm:chPref val="1"/>
        </dgm:presLayoutVars>
      </dgm:prSet>
      <dgm:spPr/>
    </dgm:pt>
    <dgm:pt modelId="{EF087E10-E607-4CF8-A540-AECA016AF7E8}" type="pres">
      <dgm:prSet presAssocID="{ACB02280-75E3-4E59-B707-C6C18630D205}" presName="sibTrans" presStyleCnt="0"/>
      <dgm:spPr/>
    </dgm:pt>
    <dgm:pt modelId="{A06314D0-96FC-4D05-A97D-EBB0863D1352}" type="pres">
      <dgm:prSet presAssocID="{79C8AD1E-F61B-443F-A4AA-04E83FB70232}" presName="compNode" presStyleCnt="0"/>
      <dgm:spPr/>
    </dgm:pt>
    <dgm:pt modelId="{1D7D27BE-01D4-4E98-B922-6E0DDBCDE647}" type="pres">
      <dgm:prSet presAssocID="{79C8AD1E-F61B-443F-A4AA-04E83FB70232}" presName="iconBgRect" presStyleLbl="bgShp" presStyleIdx="2" presStyleCnt="4"/>
      <dgm:spPr/>
    </dgm:pt>
    <dgm:pt modelId="{5F2F3124-D5CC-457F-9AB0-2AAFF998C139}" type="pres">
      <dgm:prSet presAssocID="{79C8AD1E-F61B-443F-A4AA-04E83FB7023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A889F866-E56B-4DCB-ADC3-DB33DB097E1A}" type="pres">
      <dgm:prSet presAssocID="{79C8AD1E-F61B-443F-A4AA-04E83FB70232}" presName="spaceRect" presStyleCnt="0"/>
      <dgm:spPr/>
    </dgm:pt>
    <dgm:pt modelId="{066DCF12-F310-463C-BB0A-2414B86757EB}" type="pres">
      <dgm:prSet presAssocID="{79C8AD1E-F61B-443F-A4AA-04E83FB70232}" presName="textRect" presStyleLbl="revTx" presStyleIdx="2" presStyleCnt="4">
        <dgm:presLayoutVars>
          <dgm:chMax val="1"/>
          <dgm:chPref val="1"/>
        </dgm:presLayoutVars>
      </dgm:prSet>
      <dgm:spPr/>
    </dgm:pt>
    <dgm:pt modelId="{CA058515-25AF-4963-9710-3CEA8697366F}" type="pres">
      <dgm:prSet presAssocID="{CC399C09-7D4E-437E-91DE-D10D4C63FF44}" presName="sibTrans" presStyleCnt="0"/>
      <dgm:spPr/>
    </dgm:pt>
    <dgm:pt modelId="{B3007886-F387-4AD9-8F18-464EBFB7933B}" type="pres">
      <dgm:prSet presAssocID="{838E1932-2B76-4C84-AB88-2D26E4DF93BE}" presName="compNode" presStyleCnt="0"/>
      <dgm:spPr/>
    </dgm:pt>
    <dgm:pt modelId="{3FCA0945-83E4-4FBF-B21F-9C7300C0C15C}" type="pres">
      <dgm:prSet presAssocID="{838E1932-2B76-4C84-AB88-2D26E4DF93BE}" presName="iconBgRect" presStyleLbl="bgShp" presStyleIdx="3" presStyleCnt="4"/>
      <dgm:spPr/>
    </dgm:pt>
    <dgm:pt modelId="{F49A46F3-517A-4EB7-AA25-66A7FC494C3B}" type="pres">
      <dgm:prSet presAssocID="{838E1932-2B76-4C84-AB88-2D26E4DF93B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5C787D1-1264-43DE-8E6D-3D1018E2E113}" type="pres">
      <dgm:prSet presAssocID="{838E1932-2B76-4C84-AB88-2D26E4DF93BE}" presName="spaceRect" presStyleCnt="0"/>
      <dgm:spPr/>
    </dgm:pt>
    <dgm:pt modelId="{5AAFAC04-622A-4AF8-949F-3E1C10087962}" type="pres">
      <dgm:prSet presAssocID="{838E1932-2B76-4C84-AB88-2D26E4DF93B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F44AF0C-7C4D-4DFD-ABC0-EEB2BA51BF67}" srcId="{5CC399CD-7F5F-4827-B0B5-F29F9581123E}" destId="{CF3FCCD7-BE3A-4963-8DB8-8F33A6B4D526}" srcOrd="1" destOrd="0" parTransId="{5DA03E75-E33A-4462-8A58-920E4655EE24}" sibTransId="{ACB02280-75E3-4E59-B707-C6C18630D205}"/>
    <dgm:cxn modelId="{C9ADA718-C394-41A8-9E1C-6D0D6A6A15A9}" type="presOf" srcId="{750873C3-B679-4424-9283-0CB81847A3B7}" destId="{79A5E5BD-BBF2-4B17-A3D2-97F72CE36851}" srcOrd="0" destOrd="0" presId="urn:microsoft.com/office/officeart/2018/5/layout/IconCircleLabelList"/>
    <dgm:cxn modelId="{8EFA0261-B9A1-4E51-9449-9684BBB06591}" type="presOf" srcId="{838E1932-2B76-4C84-AB88-2D26E4DF93BE}" destId="{5AAFAC04-622A-4AF8-949F-3E1C10087962}" srcOrd="0" destOrd="0" presId="urn:microsoft.com/office/officeart/2018/5/layout/IconCircleLabelList"/>
    <dgm:cxn modelId="{6B747D64-9732-4195-B0A6-583A27E7AC5E}" type="presOf" srcId="{79C8AD1E-F61B-443F-A4AA-04E83FB70232}" destId="{066DCF12-F310-463C-BB0A-2414B86757EB}" srcOrd="0" destOrd="0" presId="urn:microsoft.com/office/officeart/2018/5/layout/IconCircleLabelList"/>
    <dgm:cxn modelId="{07AF6C68-93F3-43CB-8B65-69B0B455B3A1}" type="presOf" srcId="{5CC399CD-7F5F-4827-B0B5-F29F9581123E}" destId="{C63D3712-7318-4BA4-8D92-7E2F3C73F580}" srcOrd="0" destOrd="0" presId="urn:microsoft.com/office/officeart/2018/5/layout/IconCircleLabelList"/>
    <dgm:cxn modelId="{47A1BE74-CF31-452E-BAF2-6ADCBABBB234}" srcId="{5CC399CD-7F5F-4827-B0B5-F29F9581123E}" destId="{79C8AD1E-F61B-443F-A4AA-04E83FB70232}" srcOrd="2" destOrd="0" parTransId="{9B24A8CD-A317-466D-919D-6A876C235851}" sibTransId="{CC399C09-7D4E-437E-91DE-D10D4C63FF44}"/>
    <dgm:cxn modelId="{F962D09A-93D0-46B3-B1FF-7E960A1AB3CE}" type="presOf" srcId="{CF3FCCD7-BE3A-4963-8DB8-8F33A6B4D526}" destId="{BD1C1F6A-7742-44F8-BEA0-EAD1A8C9AB1E}" srcOrd="0" destOrd="0" presId="urn:microsoft.com/office/officeart/2018/5/layout/IconCircleLabelList"/>
    <dgm:cxn modelId="{E67D2DA1-2740-414B-9447-C682791BF77E}" srcId="{5CC399CD-7F5F-4827-B0B5-F29F9581123E}" destId="{838E1932-2B76-4C84-AB88-2D26E4DF93BE}" srcOrd="3" destOrd="0" parTransId="{B4A98ACB-BB09-4FB0-8B0D-2E155D6E5095}" sibTransId="{23D1ED11-A67E-4CE9-B287-7CC21E97569A}"/>
    <dgm:cxn modelId="{4BFBEAF2-57CA-4441-A248-4FB021AE6595}" srcId="{5CC399CD-7F5F-4827-B0B5-F29F9581123E}" destId="{750873C3-B679-4424-9283-0CB81847A3B7}" srcOrd="0" destOrd="0" parTransId="{4B826F53-E64E-4870-9C20-058A768DCD0C}" sibTransId="{03B7CCDC-5D3D-477B-9FF7-26C50B05E526}"/>
    <dgm:cxn modelId="{51CA1291-74F4-49B8-B716-00C3DF66E4B0}" type="presParOf" srcId="{C63D3712-7318-4BA4-8D92-7E2F3C73F580}" destId="{3B760009-9B02-4DAC-AF4A-9D2E5F64ED58}" srcOrd="0" destOrd="0" presId="urn:microsoft.com/office/officeart/2018/5/layout/IconCircleLabelList"/>
    <dgm:cxn modelId="{343294D6-C2F7-4496-B2DE-0EE402F29A12}" type="presParOf" srcId="{3B760009-9B02-4DAC-AF4A-9D2E5F64ED58}" destId="{B70A7A9D-4204-49D3-B5AB-AE4920A0B593}" srcOrd="0" destOrd="0" presId="urn:microsoft.com/office/officeart/2018/5/layout/IconCircleLabelList"/>
    <dgm:cxn modelId="{AB69ACE9-5D95-49AF-9D52-C82333475D12}" type="presParOf" srcId="{3B760009-9B02-4DAC-AF4A-9D2E5F64ED58}" destId="{A8183B1B-E2F8-416C-85C9-24E871061C6A}" srcOrd="1" destOrd="0" presId="urn:microsoft.com/office/officeart/2018/5/layout/IconCircleLabelList"/>
    <dgm:cxn modelId="{FE8F47D4-8C55-4EFB-A6AF-3293FF72BD99}" type="presParOf" srcId="{3B760009-9B02-4DAC-AF4A-9D2E5F64ED58}" destId="{67581441-B294-474D-AF8B-22F96462BFD6}" srcOrd="2" destOrd="0" presId="urn:microsoft.com/office/officeart/2018/5/layout/IconCircleLabelList"/>
    <dgm:cxn modelId="{23C4164F-D578-4C0B-9D47-3790024A328F}" type="presParOf" srcId="{3B760009-9B02-4DAC-AF4A-9D2E5F64ED58}" destId="{79A5E5BD-BBF2-4B17-A3D2-97F72CE36851}" srcOrd="3" destOrd="0" presId="urn:microsoft.com/office/officeart/2018/5/layout/IconCircleLabelList"/>
    <dgm:cxn modelId="{E3363E00-5A9E-4320-ACF5-A89605431E97}" type="presParOf" srcId="{C63D3712-7318-4BA4-8D92-7E2F3C73F580}" destId="{F608469E-7342-473E-BBD7-57C6559BEFEE}" srcOrd="1" destOrd="0" presId="urn:microsoft.com/office/officeart/2018/5/layout/IconCircleLabelList"/>
    <dgm:cxn modelId="{4D04F846-D11E-4857-B795-E857193AB1D1}" type="presParOf" srcId="{C63D3712-7318-4BA4-8D92-7E2F3C73F580}" destId="{B1DB5DC0-CDCE-45AA-AAF9-79637BE84E95}" srcOrd="2" destOrd="0" presId="urn:microsoft.com/office/officeart/2018/5/layout/IconCircleLabelList"/>
    <dgm:cxn modelId="{016817FD-0432-4499-B36E-6F19CD9AB4C1}" type="presParOf" srcId="{B1DB5DC0-CDCE-45AA-AAF9-79637BE84E95}" destId="{DA49DEBD-3A5C-42B4-AEEC-330803E70E32}" srcOrd="0" destOrd="0" presId="urn:microsoft.com/office/officeart/2018/5/layout/IconCircleLabelList"/>
    <dgm:cxn modelId="{6FB64882-BF02-40EF-80BF-1249D5B646F6}" type="presParOf" srcId="{B1DB5DC0-CDCE-45AA-AAF9-79637BE84E95}" destId="{33162BD1-E14A-4A24-A128-96BAD311A603}" srcOrd="1" destOrd="0" presId="urn:microsoft.com/office/officeart/2018/5/layout/IconCircleLabelList"/>
    <dgm:cxn modelId="{35F8EBD9-2535-43BA-B54B-B7864283320F}" type="presParOf" srcId="{B1DB5DC0-CDCE-45AA-AAF9-79637BE84E95}" destId="{EBBF6A7A-9442-457B-83A4-BF51B92748C7}" srcOrd="2" destOrd="0" presId="urn:microsoft.com/office/officeart/2018/5/layout/IconCircleLabelList"/>
    <dgm:cxn modelId="{C751B782-E903-44E1-93E2-AA51708FFE4C}" type="presParOf" srcId="{B1DB5DC0-CDCE-45AA-AAF9-79637BE84E95}" destId="{BD1C1F6A-7742-44F8-BEA0-EAD1A8C9AB1E}" srcOrd="3" destOrd="0" presId="urn:microsoft.com/office/officeart/2018/5/layout/IconCircleLabelList"/>
    <dgm:cxn modelId="{6CBE230E-2191-4B73-9AB3-BF230721CD4A}" type="presParOf" srcId="{C63D3712-7318-4BA4-8D92-7E2F3C73F580}" destId="{EF087E10-E607-4CF8-A540-AECA016AF7E8}" srcOrd="3" destOrd="0" presId="urn:microsoft.com/office/officeart/2018/5/layout/IconCircleLabelList"/>
    <dgm:cxn modelId="{79A48017-F8D0-4CB9-B854-26F32CF2E636}" type="presParOf" srcId="{C63D3712-7318-4BA4-8D92-7E2F3C73F580}" destId="{A06314D0-96FC-4D05-A97D-EBB0863D1352}" srcOrd="4" destOrd="0" presId="urn:microsoft.com/office/officeart/2018/5/layout/IconCircleLabelList"/>
    <dgm:cxn modelId="{77AF2787-DB03-4AE1-A15B-FDAB8B15AFDE}" type="presParOf" srcId="{A06314D0-96FC-4D05-A97D-EBB0863D1352}" destId="{1D7D27BE-01D4-4E98-B922-6E0DDBCDE647}" srcOrd="0" destOrd="0" presId="urn:microsoft.com/office/officeart/2018/5/layout/IconCircleLabelList"/>
    <dgm:cxn modelId="{79DC615E-93C8-4EE1-B77F-0B0E7543CA7E}" type="presParOf" srcId="{A06314D0-96FC-4D05-A97D-EBB0863D1352}" destId="{5F2F3124-D5CC-457F-9AB0-2AAFF998C139}" srcOrd="1" destOrd="0" presId="urn:microsoft.com/office/officeart/2018/5/layout/IconCircleLabelList"/>
    <dgm:cxn modelId="{2901E6E5-4DBF-4DBE-A5E8-DCC92E6C5898}" type="presParOf" srcId="{A06314D0-96FC-4D05-A97D-EBB0863D1352}" destId="{A889F866-E56B-4DCB-ADC3-DB33DB097E1A}" srcOrd="2" destOrd="0" presId="urn:microsoft.com/office/officeart/2018/5/layout/IconCircleLabelList"/>
    <dgm:cxn modelId="{A03DAF13-F9BC-4239-9896-D2A2302C16BC}" type="presParOf" srcId="{A06314D0-96FC-4D05-A97D-EBB0863D1352}" destId="{066DCF12-F310-463C-BB0A-2414B86757EB}" srcOrd="3" destOrd="0" presId="urn:microsoft.com/office/officeart/2018/5/layout/IconCircleLabelList"/>
    <dgm:cxn modelId="{1FBCF713-D5FA-4023-B130-037EB208E846}" type="presParOf" srcId="{C63D3712-7318-4BA4-8D92-7E2F3C73F580}" destId="{CA058515-25AF-4963-9710-3CEA8697366F}" srcOrd="5" destOrd="0" presId="urn:microsoft.com/office/officeart/2018/5/layout/IconCircleLabelList"/>
    <dgm:cxn modelId="{CD66D768-A4A3-4174-BB75-C421BEA47324}" type="presParOf" srcId="{C63D3712-7318-4BA4-8D92-7E2F3C73F580}" destId="{B3007886-F387-4AD9-8F18-464EBFB7933B}" srcOrd="6" destOrd="0" presId="urn:microsoft.com/office/officeart/2018/5/layout/IconCircleLabelList"/>
    <dgm:cxn modelId="{EBCFE07D-F7E3-49C4-A4EA-0FFD2CF69CDE}" type="presParOf" srcId="{B3007886-F387-4AD9-8F18-464EBFB7933B}" destId="{3FCA0945-83E4-4FBF-B21F-9C7300C0C15C}" srcOrd="0" destOrd="0" presId="urn:microsoft.com/office/officeart/2018/5/layout/IconCircleLabelList"/>
    <dgm:cxn modelId="{DB2AE793-0EE6-4108-AEF7-C7AD412047FB}" type="presParOf" srcId="{B3007886-F387-4AD9-8F18-464EBFB7933B}" destId="{F49A46F3-517A-4EB7-AA25-66A7FC494C3B}" srcOrd="1" destOrd="0" presId="urn:microsoft.com/office/officeart/2018/5/layout/IconCircleLabelList"/>
    <dgm:cxn modelId="{44F26599-D658-45EA-AD6B-2ABFFE2CD36E}" type="presParOf" srcId="{B3007886-F387-4AD9-8F18-464EBFB7933B}" destId="{D5C787D1-1264-43DE-8E6D-3D1018E2E113}" srcOrd="2" destOrd="0" presId="urn:microsoft.com/office/officeart/2018/5/layout/IconCircleLabelList"/>
    <dgm:cxn modelId="{741C6B31-B987-4922-A7BB-C949E7B2E5EF}" type="presParOf" srcId="{B3007886-F387-4AD9-8F18-464EBFB7933B}" destId="{5AAFAC04-622A-4AF8-949F-3E1C10087962}" srcOrd="3" destOrd="0" presId="urn:microsoft.com/office/officeart/2018/5/layout/IconCircle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AD3938-2E55-4D94-9738-5199397E6D4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26306D-6CE9-4755-A38F-07A95CADDC1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Hardware &amp; Software Installation Complete</a:t>
          </a:r>
        </a:p>
      </dgm:t>
    </dgm:pt>
    <dgm:pt modelId="{8EFEC4D6-1F58-4DDA-9D00-E1DC3CC4CE9D}" type="parTrans" cxnId="{6751C2B0-E792-46CB-BA74-A7C6B6A64ED1}">
      <dgm:prSet/>
      <dgm:spPr/>
      <dgm:t>
        <a:bodyPr/>
        <a:lstStyle/>
        <a:p>
          <a:endParaRPr lang="en-US"/>
        </a:p>
      </dgm:t>
    </dgm:pt>
    <dgm:pt modelId="{A2C27CCE-D9E4-4C2C-8A5D-0761A3517B1B}" type="sibTrans" cxnId="{6751C2B0-E792-46CB-BA74-A7C6B6A64ED1}">
      <dgm:prSet/>
      <dgm:spPr/>
      <dgm:t>
        <a:bodyPr/>
        <a:lstStyle/>
        <a:p>
          <a:endParaRPr lang="en-US"/>
        </a:p>
      </dgm:t>
    </dgm:pt>
    <dgm:pt modelId="{B08B57DD-5DDD-49DC-ACF1-DB0B80EC2D4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Initial System Build Complete</a:t>
          </a:r>
        </a:p>
      </dgm:t>
    </dgm:pt>
    <dgm:pt modelId="{DAFD468F-7C33-40E4-9D2F-66695532B272}" type="parTrans" cxnId="{557606E5-64AF-4221-B32E-83DD4C9E9205}">
      <dgm:prSet/>
      <dgm:spPr/>
      <dgm:t>
        <a:bodyPr/>
        <a:lstStyle/>
        <a:p>
          <a:endParaRPr lang="en-US"/>
        </a:p>
      </dgm:t>
    </dgm:pt>
    <dgm:pt modelId="{61E1A8E7-1475-44E5-8834-28812AAE0006}" type="sibTrans" cxnId="{557606E5-64AF-4221-B32E-83DD4C9E9205}">
      <dgm:prSet/>
      <dgm:spPr/>
      <dgm:t>
        <a:bodyPr/>
        <a:lstStyle/>
        <a:p>
          <a:endParaRPr lang="en-US"/>
        </a:p>
      </dgm:t>
    </dgm:pt>
    <dgm:pt modelId="{21DDF541-010A-4F40-BBE6-521D689D015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Configuration Initiated</a:t>
          </a:r>
        </a:p>
      </dgm:t>
    </dgm:pt>
    <dgm:pt modelId="{DEBDB295-D513-45E7-A688-3C80D21881C4}" type="parTrans" cxnId="{E7F6C66F-D3E2-4E1A-BFFE-4E8C3B377FE8}">
      <dgm:prSet/>
      <dgm:spPr/>
      <dgm:t>
        <a:bodyPr/>
        <a:lstStyle/>
        <a:p>
          <a:endParaRPr lang="en-US"/>
        </a:p>
      </dgm:t>
    </dgm:pt>
    <dgm:pt modelId="{FD15BC9D-BAFE-48C7-B485-3F17E3F52C84}" type="sibTrans" cxnId="{E7F6C66F-D3E2-4E1A-BFFE-4E8C3B377FE8}">
      <dgm:prSet/>
      <dgm:spPr/>
      <dgm:t>
        <a:bodyPr/>
        <a:lstStyle/>
        <a:p>
          <a:endParaRPr lang="en-US"/>
        </a:p>
      </dgm:t>
    </dgm:pt>
    <dgm:pt modelId="{B3739C1D-9CED-41E4-A7F4-FD508D68FF6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3</a:t>
          </a:r>
          <a:r>
            <a:rPr lang="en-US" sz="2800" baseline="30000" dirty="0"/>
            <a:t>rd</a:t>
          </a:r>
          <a:r>
            <a:rPr lang="en-US" sz="2800" dirty="0"/>
            <a:t> Party Integrations in Development </a:t>
          </a:r>
        </a:p>
      </dgm:t>
    </dgm:pt>
    <dgm:pt modelId="{A13316C5-3143-448C-9A05-9E01DDFE3C20}" type="parTrans" cxnId="{CC5AC3DA-5DB6-4E7B-AFFC-0B496C6F9FC5}">
      <dgm:prSet/>
      <dgm:spPr/>
      <dgm:t>
        <a:bodyPr/>
        <a:lstStyle/>
        <a:p>
          <a:endParaRPr lang="en-US"/>
        </a:p>
      </dgm:t>
    </dgm:pt>
    <dgm:pt modelId="{5F3EE2A1-4056-438F-9C54-D63828824DAF}" type="sibTrans" cxnId="{CC5AC3DA-5DB6-4E7B-AFFC-0B496C6F9FC5}">
      <dgm:prSet/>
      <dgm:spPr/>
      <dgm:t>
        <a:bodyPr/>
        <a:lstStyle/>
        <a:p>
          <a:endParaRPr lang="en-US"/>
        </a:p>
      </dgm:t>
    </dgm:pt>
    <dgm:pt modelId="{C9A14E42-5B6A-495A-AAF9-7E11FAEA0014}" type="pres">
      <dgm:prSet presAssocID="{17AD3938-2E55-4D94-9738-5199397E6D41}" presName="root" presStyleCnt="0">
        <dgm:presLayoutVars>
          <dgm:dir/>
          <dgm:resizeHandles val="exact"/>
        </dgm:presLayoutVars>
      </dgm:prSet>
      <dgm:spPr/>
    </dgm:pt>
    <dgm:pt modelId="{E4359FC1-C525-4DF6-B3B6-8C141CA0986F}" type="pres">
      <dgm:prSet presAssocID="{CA26306D-6CE9-4755-A38F-07A95CADDC10}" presName="compNode" presStyleCnt="0"/>
      <dgm:spPr/>
    </dgm:pt>
    <dgm:pt modelId="{BE0FDE9D-18FC-45FB-97B2-450BE22BBBC9}" type="pres">
      <dgm:prSet presAssocID="{CA26306D-6CE9-4755-A38F-07A95CADDC10}" presName="bgRect" presStyleLbl="bgShp" presStyleIdx="0" presStyleCnt="4"/>
      <dgm:spPr/>
    </dgm:pt>
    <dgm:pt modelId="{63180A67-475A-40CE-B838-20C862E17D02}" type="pres">
      <dgm:prSet presAssocID="{CA26306D-6CE9-4755-A38F-07A95CADDC1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404BCE6-9CCE-4824-988E-7E3E65673F78}" type="pres">
      <dgm:prSet presAssocID="{CA26306D-6CE9-4755-A38F-07A95CADDC10}" presName="spaceRect" presStyleCnt="0"/>
      <dgm:spPr/>
    </dgm:pt>
    <dgm:pt modelId="{44B08886-B59B-4D27-8850-BFDD0439CA99}" type="pres">
      <dgm:prSet presAssocID="{CA26306D-6CE9-4755-A38F-07A95CADDC10}" presName="parTx" presStyleLbl="revTx" presStyleIdx="0" presStyleCnt="4">
        <dgm:presLayoutVars>
          <dgm:chMax val="0"/>
          <dgm:chPref val="0"/>
        </dgm:presLayoutVars>
      </dgm:prSet>
      <dgm:spPr/>
    </dgm:pt>
    <dgm:pt modelId="{294CEF82-9CAD-46DA-9DD3-30CB4DF375D7}" type="pres">
      <dgm:prSet presAssocID="{A2C27CCE-D9E4-4C2C-8A5D-0761A3517B1B}" presName="sibTrans" presStyleCnt="0"/>
      <dgm:spPr/>
    </dgm:pt>
    <dgm:pt modelId="{71DC86F2-CB9E-486A-A881-FAAC8437228C}" type="pres">
      <dgm:prSet presAssocID="{B08B57DD-5DDD-49DC-ACF1-DB0B80EC2D40}" presName="compNode" presStyleCnt="0"/>
      <dgm:spPr/>
    </dgm:pt>
    <dgm:pt modelId="{312BD17C-CE1E-4AC0-BC43-53D3703FD1F9}" type="pres">
      <dgm:prSet presAssocID="{B08B57DD-5DDD-49DC-ACF1-DB0B80EC2D40}" presName="bgRect" presStyleLbl="bgShp" presStyleIdx="1" presStyleCnt="4" custLinFactNeighborY="-24"/>
      <dgm:spPr/>
    </dgm:pt>
    <dgm:pt modelId="{2332C250-E7D6-4A42-B237-DECF241D5B46}" type="pres">
      <dgm:prSet presAssocID="{B08B57DD-5DDD-49DC-ACF1-DB0B80EC2D4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F4FADE6B-0765-4FF8-A6A0-400844E55867}" type="pres">
      <dgm:prSet presAssocID="{B08B57DD-5DDD-49DC-ACF1-DB0B80EC2D40}" presName="spaceRect" presStyleCnt="0"/>
      <dgm:spPr/>
    </dgm:pt>
    <dgm:pt modelId="{FA23055F-E043-4FF7-9972-9EAD2BBDC83A}" type="pres">
      <dgm:prSet presAssocID="{B08B57DD-5DDD-49DC-ACF1-DB0B80EC2D40}" presName="parTx" presStyleLbl="revTx" presStyleIdx="1" presStyleCnt="4">
        <dgm:presLayoutVars>
          <dgm:chMax val="0"/>
          <dgm:chPref val="0"/>
        </dgm:presLayoutVars>
      </dgm:prSet>
      <dgm:spPr/>
    </dgm:pt>
    <dgm:pt modelId="{F2D61EB5-9C6F-416A-BF82-2FF09F07A6B3}" type="pres">
      <dgm:prSet presAssocID="{61E1A8E7-1475-44E5-8834-28812AAE0006}" presName="sibTrans" presStyleCnt="0"/>
      <dgm:spPr/>
    </dgm:pt>
    <dgm:pt modelId="{F0B4D222-568F-4A31-9A15-67F68296BA33}" type="pres">
      <dgm:prSet presAssocID="{21DDF541-010A-4F40-BBE6-521D689D015F}" presName="compNode" presStyleCnt="0"/>
      <dgm:spPr/>
    </dgm:pt>
    <dgm:pt modelId="{3D789086-9F6D-4DF1-98E4-51B266BC635C}" type="pres">
      <dgm:prSet presAssocID="{21DDF541-010A-4F40-BBE6-521D689D015F}" presName="bgRect" presStyleLbl="bgShp" presStyleIdx="2" presStyleCnt="4"/>
      <dgm:spPr/>
    </dgm:pt>
    <dgm:pt modelId="{3AC7B82B-533F-4187-A2EA-6619C08A3B86}" type="pres">
      <dgm:prSet presAssocID="{21DDF541-010A-4F40-BBE6-521D689D015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FC78B00-5F7F-458B-A05C-2B4BF49C9A99}" type="pres">
      <dgm:prSet presAssocID="{21DDF541-010A-4F40-BBE6-521D689D015F}" presName="spaceRect" presStyleCnt="0"/>
      <dgm:spPr/>
    </dgm:pt>
    <dgm:pt modelId="{65BC84DA-4E87-4A85-B6A5-E8ABC863400E}" type="pres">
      <dgm:prSet presAssocID="{21DDF541-010A-4F40-BBE6-521D689D015F}" presName="parTx" presStyleLbl="revTx" presStyleIdx="2" presStyleCnt="4">
        <dgm:presLayoutVars>
          <dgm:chMax val="0"/>
          <dgm:chPref val="0"/>
        </dgm:presLayoutVars>
      </dgm:prSet>
      <dgm:spPr/>
    </dgm:pt>
    <dgm:pt modelId="{2D37BFB9-53CF-4B37-A290-D1323221B2C6}" type="pres">
      <dgm:prSet presAssocID="{FD15BC9D-BAFE-48C7-B485-3F17E3F52C84}" presName="sibTrans" presStyleCnt="0"/>
      <dgm:spPr/>
    </dgm:pt>
    <dgm:pt modelId="{30DBB6E5-7426-413B-A9A1-9BD56863E030}" type="pres">
      <dgm:prSet presAssocID="{B3739C1D-9CED-41E4-A7F4-FD508D68FF63}" presName="compNode" presStyleCnt="0"/>
      <dgm:spPr/>
    </dgm:pt>
    <dgm:pt modelId="{8DD0DE44-FBF7-4225-9F6A-C2302F228C9C}" type="pres">
      <dgm:prSet presAssocID="{B3739C1D-9CED-41E4-A7F4-FD508D68FF63}" presName="bgRect" presStyleLbl="bgShp" presStyleIdx="3" presStyleCnt="4"/>
      <dgm:spPr/>
    </dgm:pt>
    <dgm:pt modelId="{D6A472A7-62E5-4972-9A24-576D7B837346}" type="pres">
      <dgm:prSet presAssocID="{B3739C1D-9CED-41E4-A7F4-FD508D68FF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E7A59936-93B7-4FB8-9DDE-0A517046C617}" type="pres">
      <dgm:prSet presAssocID="{B3739C1D-9CED-41E4-A7F4-FD508D68FF63}" presName="spaceRect" presStyleCnt="0"/>
      <dgm:spPr/>
    </dgm:pt>
    <dgm:pt modelId="{DE676D16-7572-423F-A184-C8847264B66F}" type="pres">
      <dgm:prSet presAssocID="{B3739C1D-9CED-41E4-A7F4-FD508D68FF6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2082B11-36CE-49DC-9E23-C791942450A7}" type="presOf" srcId="{21DDF541-010A-4F40-BBE6-521D689D015F}" destId="{65BC84DA-4E87-4A85-B6A5-E8ABC863400E}" srcOrd="0" destOrd="0" presId="urn:microsoft.com/office/officeart/2018/2/layout/IconVerticalSolidList"/>
    <dgm:cxn modelId="{D1B03921-F0B5-4536-BB44-A3BAD406C1D5}" type="presOf" srcId="{CA26306D-6CE9-4755-A38F-07A95CADDC10}" destId="{44B08886-B59B-4D27-8850-BFDD0439CA99}" srcOrd="0" destOrd="0" presId="urn:microsoft.com/office/officeart/2018/2/layout/IconVerticalSolidList"/>
    <dgm:cxn modelId="{52BE9144-81B2-4EFE-AF18-E438BE185A62}" type="presOf" srcId="{B08B57DD-5DDD-49DC-ACF1-DB0B80EC2D40}" destId="{FA23055F-E043-4FF7-9972-9EAD2BBDC83A}" srcOrd="0" destOrd="0" presId="urn:microsoft.com/office/officeart/2018/2/layout/IconVerticalSolidList"/>
    <dgm:cxn modelId="{E7F6C66F-D3E2-4E1A-BFFE-4E8C3B377FE8}" srcId="{17AD3938-2E55-4D94-9738-5199397E6D41}" destId="{21DDF541-010A-4F40-BBE6-521D689D015F}" srcOrd="2" destOrd="0" parTransId="{DEBDB295-D513-45E7-A688-3C80D21881C4}" sibTransId="{FD15BC9D-BAFE-48C7-B485-3F17E3F52C84}"/>
    <dgm:cxn modelId="{6751C2B0-E792-46CB-BA74-A7C6B6A64ED1}" srcId="{17AD3938-2E55-4D94-9738-5199397E6D41}" destId="{CA26306D-6CE9-4755-A38F-07A95CADDC10}" srcOrd="0" destOrd="0" parTransId="{8EFEC4D6-1F58-4DDA-9D00-E1DC3CC4CE9D}" sibTransId="{A2C27CCE-D9E4-4C2C-8A5D-0761A3517B1B}"/>
    <dgm:cxn modelId="{D497CAB6-4323-403B-9D19-514E88AE7AC8}" type="presOf" srcId="{B3739C1D-9CED-41E4-A7F4-FD508D68FF63}" destId="{DE676D16-7572-423F-A184-C8847264B66F}" srcOrd="0" destOrd="0" presId="urn:microsoft.com/office/officeart/2018/2/layout/IconVerticalSolidList"/>
    <dgm:cxn modelId="{DA7DDABD-2628-41CB-B7FE-D63BBA2E15B3}" type="presOf" srcId="{17AD3938-2E55-4D94-9738-5199397E6D41}" destId="{C9A14E42-5B6A-495A-AAF9-7E11FAEA0014}" srcOrd="0" destOrd="0" presId="urn:microsoft.com/office/officeart/2018/2/layout/IconVerticalSolidList"/>
    <dgm:cxn modelId="{CC5AC3DA-5DB6-4E7B-AFFC-0B496C6F9FC5}" srcId="{17AD3938-2E55-4D94-9738-5199397E6D41}" destId="{B3739C1D-9CED-41E4-A7F4-FD508D68FF63}" srcOrd="3" destOrd="0" parTransId="{A13316C5-3143-448C-9A05-9E01DDFE3C20}" sibTransId="{5F3EE2A1-4056-438F-9C54-D63828824DAF}"/>
    <dgm:cxn modelId="{557606E5-64AF-4221-B32E-83DD4C9E9205}" srcId="{17AD3938-2E55-4D94-9738-5199397E6D41}" destId="{B08B57DD-5DDD-49DC-ACF1-DB0B80EC2D40}" srcOrd="1" destOrd="0" parTransId="{DAFD468F-7C33-40E4-9D2F-66695532B272}" sibTransId="{61E1A8E7-1475-44E5-8834-28812AAE0006}"/>
    <dgm:cxn modelId="{17B572EC-8900-430B-8630-8AEE742004E1}" type="presParOf" srcId="{C9A14E42-5B6A-495A-AAF9-7E11FAEA0014}" destId="{E4359FC1-C525-4DF6-B3B6-8C141CA0986F}" srcOrd="0" destOrd="0" presId="urn:microsoft.com/office/officeart/2018/2/layout/IconVerticalSolidList"/>
    <dgm:cxn modelId="{BE231D87-F6C8-4BAA-97AC-318E53CE53AB}" type="presParOf" srcId="{E4359FC1-C525-4DF6-B3B6-8C141CA0986F}" destId="{BE0FDE9D-18FC-45FB-97B2-450BE22BBBC9}" srcOrd="0" destOrd="0" presId="urn:microsoft.com/office/officeart/2018/2/layout/IconVerticalSolidList"/>
    <dgm:cxn modelId="{99BF8F94-29C3-4E1C-9637-E312A70AFF9C}" type="presParOf" srcId="{E4359FC1-C525-4DF6-B3B6-8C141CA0986F}" destId="{63180A67-475A-40CE-B838-20C862E17D02}" srcOrd="1" destOrd="0" presId="urn:microsoft.com/office/officeart/2018/2/layout/IconVerticalSolidList"/>
    <dgm:cxn modelId="{573F58E3-A262-4BBA-BC5A-A93A9BC45293}" type="presParOf" srcId="{E4359FC1-C525-4DF6-B3B6-8C141CA0986F}" destId="{C404BCE6-9CCE-4824-988E-7E3E65673F78}" srcOrd="2" destOrd="0" presId="urn:microsoft.com/office/officeart/2018/2/layout/IconVerticalSolidList"/>
    <dgm:cxn modelId="{7D1E6AE2-69DE-4359-8B71-FA419D829FFE}" type="presParOf" srcId="{E4359FC1-C525-4DF6-B3B6-8C141CA0986F}" destId="{44B08886-B59B-4D27-8850-BFDD0439CA99}" srcOrd="3" destOrd="0" presId="urn:microsoft.com/office/officeart/2018/2/layout/IconVerticalSolidList"/>
    <dgm:cxn modelId="{152E11AD-FFE5-4EC2-87B0-6E55C756BC37}" type="presParOf" srcId="{C9A14E42-5B6A-495A-AAF9-7E11FAEA0014}" destId="{294CEF82-9CAD-46DA-9DD3-30CB4DF375D7}" srcOrd="1" destOrd="0" presId="urn:microsoft.com/office/officeart/2018/2/layout/IconVerticalSolidList"/>
    <dgm:cxn modelId="{54A6A469-9C2C-454D-9744-F2EA57B50FF0}" type="presParOf" srcId="{C9A14E42-5B6A-495A-AAF9-7E11FAEA0014}" destId="{71DC86F2-CB9E-486A-A881-FAAC8437228C}" srcOrd="2" destOrd="0" presId="urn:microsoft.com/office/officeart/2018/2/layout/IconVerticalSolidList"/>
    <dgm:cxn modelId="{7F86098C-A7E3-4CA8-AD9D-39C3491E16BB}" type="presParOf" srcId="{71DC86F2-CB9E-486A-A881-FAAC8437228C}" destId="{312BD17C-CE1E-4AC0-BC43-53D3703FD1F9}" srcOrd="0" destOrd="0" presId="urn:microsoft.com/office/officeart/2018/2/layout/IconVerticalSolidList"/>
    <dgm:cxn modelId="{A499C868-9CD8-4F49-80B9-E33A1EF2594D}" type="presParOf" srcId="{71DC86F2-CB9E-486A-A881-FAAC8437228C}" destId="{2332C250-E7D6-4A42-B237-DECF241D5B46}" srcOrd="1" destOrd="0" presId="urn:microsoft.com/office/officeart/2018/2/layout/IconVerticalSolidList"/>
    <dgm:cxn modelId="{EDE81964-4512-4474-9D01-03A88D0F52CF}" type="presParOf" srcId="{71DC86F2-CB9E-486A-A881-FAAC8437228C}" destId="{F4FADE6B-0765-4FF8-A6A0-400844E55867}" srcOrd="2" destOrd="0" presId="urn:microsoft.com/office/officeart/2018/2/layout/IconVerticalSolidList"/>
    <dgm:cxn modelId="{D5E90143-0D19-47E3-B410-3606E22B5087}" type="presParOf" srcId="{71DC86F2-CB9E-486A-A881-FAAC8437228C}" destId="{FA23055F-E043-4FF7-9972-9EAD2BBDC83A}" srcOrd="3" destOrd="0" presId="urn:microsoft.com/office/officeart/2018/2/layout/IconVerticalSolidList"/>
    <dgm:cxn modelId="{7C05EAB4-AA18-4F7B-9EE2-AD9D31324370}" type="presParOf" srcId="{C9A14E42-5B6A-495A-AAF9-7E11FAEA0014}" destId="{F2D61EB5-9C6F-416A-BF82-2FF09F07A6B3}" srcOrd="3" destOrd="0" presId="urn:microsoft.com/office/officeart/2018/2/layout/IconVerticalSolidList"/>
    <dgm:cxn modelId="{737BBDD3-6CD8-4485-A86E-46DA1EF1DFC9}" type="presParOf" srcId="{C9A14E42-5B6A-495A-AAF9-7E11FAEA0014}" destId="{F0B4D222-568F-4A31-9A15-67F68296BA33}" srcOrd="4" destOrd="0" presId="urn:microsoft.com/office/officeart/2018/2/layout/IconVerticalSolidList"/>
    <dgm:cxn modelId="{096DF8BC-F687-4141-90B8-8BCA824272CF}" type="presParOf" srcId="{F0B4D222-568F-4A31-9A15-67F68296BA33}" destId="{3D789086-9F6D-4DF1-98E4-51B266BC635C}" srcOrd="0" destOrd="0" presId="urn:microsoft.com/office/officeart/2018/2/layout/IconVerticalSolidList"/>
    <dgm:cxn modelId="{3B66C9A3-C4F7-47AC-927E-EF083B35D1A9}" type="presParOf" srcId="{F0B4D222-568F-4A31-9A15-67F68296BA33}" destId="{3AC7B82B-533F-4187-A2EA-6619C08A3B86}" srcOrd="1" destOrd="0" presId="urn:microsoft.com/office/officeart/2018/2/layout/IconVerticalSolidList"/>
    <dgm:cxn modelId="{259A2576-D993-4545-9A39-F912820E3823}" type="presParOf" srcId="{F0B4D222-568F-4A31-9A15-67F68296BA33}" destId="{AFC78B00-5F7F-458B-A05C-2B4BF49C9A99}" srcOrd="2" destOrd="0" presId="urn:microsoft.com/office/officeart/2018/2/layout/IconVerticalSolidList"/>
    <dgm:cxn modelId="{5A3990F2-1484-4DEC-A15B-69E443901185}" type="presParOf" srcId="{F0B4D222-568F-4A31-9A15-67F68296BA33}" destId="{65BC84DA-4E87-4A85-B6A5-E8ABC863400E}" srcOrd="3" destOrd="0" presId="urn:microsoft.com/office/officeart/2018/2/layout/IconVerticalSolidList"/>
    <dgm:cxn modelId="{EA320E76-89E9-416A-9A8B-E744E0C22DC4}" type="presParOf" srcId="{C9A14E42-5B6A-495A-AAF9-7E11FAEA0014}" destId="{2D37BFB9-53CF-4B37-A290-D1323221B2C6}" srcOrd="5" destOrd="0" presId="urn:microsoft.com/office/officeart/2018/2/layout/IconVerticalSolidList"/>
    <dgm:cxn modelId="{5B7B5045-9910-4918-8287-ECE0BB0749B2}" type="presParOf" srcId="{C9A14E42-5B6A-495A-AAF9-7E11FAEA0014}" destId="{30DBB6E5-7426-413B-A9A1-9BD56863E030}" srcOrd="6" destOrd="0" presId="urn:microsoft.com/office/officeart/2018/2/layout/IconVerticalSolidList"/>
    <dgm:cxn modelId="{D8F5E5B2-1F78-49A7-B0A4-AE16A6F435E6}" type="presParOf" srcId="{30DBB6E5-7426-413B-A9A1-9BD56863E030}" destId="{8DD0DE44-FBF7-4225-9F6A-C2302F228C9C}" srcOrd="0" destOrd="0" presId="urn:microsoft.com/office/officeart/2018/2/layout/IconVerticalSolidList"/>
    <dgm:cxn modelId="{B9F3B88D-211D-486A-927A-ED097F601CAD}" type="presParOf" srcId="{30DBB6E5-7426-413B-A9A1-9BD56863E030}" destId="{D6A472A7-62E5-4972-9A24-576D7B837346}" srcOrd="1" destOrd="0" presId="urn:microsoft.com/office/officeart/2018/2/layout/IconVerticalSolidList"/>
    <dgm:cxn modelId="{560CC6E0-82A7-40CD-B2E2-6D3C83C6807C}" type="presParOf" srcId="{30DBB6E5-7426-413B-A9A1-9BD56863E030}" destId="{E7A59936-93B7-4FB8-9DDE-0A517046C617}" srcOrd="2" destOrd="0" presId="urn:microsoft.com/office/officeart/2018/2/layout/IconVerticalSolidList"/>
    <dgm:cxn modelId="{9299D9E0-FBF7-44D4-ADC6-6776C673D24F}" type="presParOf" srcId="{30DBB6E5-7426-413B-A9A1-9BD56863E030}" destId="{DE676D16-7572-423F-A184-C8847264B66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894391-B60E-4862-B45A-90B98B4DD5F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89E2F31-0C7B-421E-87D9-2E277A581715}">
      <dgm:prSet custT="1"/>
      <dgm:spPr/>
      <dgm:t>
        <a:bodyPr/>
        <a:lstStyle/>
        <a:p>
          <a:r>
            <a:rPr lang="en-US" sz="2400" dirty="0"/>
            <a:t>Common Language</a:t>
          </a:r>
        </a:p>
      </dgm:t>
    </dgm:pt>
    <dgm:pt modelId="{805B593F-3515-40B9-9E3B-ABF4CD8987AD}" type="parTrans" cxnId="{1A6DBEA2-7B0C-4F39-8DF1-CD1E0F217D26}">
      <dgm:prSet/>
      <dgm:spPr/>
      <dgm:t>
        <a:bodyPr/>
        <a:lstStyle/>
        <a:p>
          <a:endParaRPr lang="en-US"/>
        </a:p>
      </dgm:t>
    </dgm:pt>
    <dgm:pt modelId="{9A62E680-2A97-4461-9E1B-4094A8F2BFC4}" type="sibTrans" cxnId="{1A6DBEA2-7B0C-4F39-8DF1-CD1E0F217D26}">
      <dgm:prSet/>
      <dgm:spPr/>
      <dgm:t>
        <a:bodyPr/>
        <a:lstStyle/>
        <a:p>
          <a:endParaRPr lang="en-US"/>
        </a:p>
      </dgm:t>
    </dgm:pt>
    <dgm:pt modelId="{7108B5F4-CEF8-4C02-A4B0-C29E24290E61}">
      <dgm:prSet custT="1"/>
      <dgm:spPr/>
      <dgm:t>
        <a:bodyPr/>
        <a:lstStyle/>
        <a:p>
          <a:r>
            <a:rPr lang="en-US" sz="2400" dirty="0"/>
            <a:t>Integrated Responses</a:t>
          </a:r>
        </a:p>
      </dgm:t>
    </dgm:pt>
    <dgm:pt modelId="{329A5902-ED50-4813-AD3A-B809050E010A}" type="parTrans" cxnId="{154D6056-8C11-43A5-A387-E31029FFD2C0}">
      <dgm:prSet/>
      <dgm:spPr/>
      <dgm:t>
        <a:bodyPr/>
        <a:lstStyle/>
        <a:p>
          <a:endParaRPr lang="en-US"/>
        </a:p>
      </dgm:t>
    </dgm:pt>
    <dgm:pt modelId="{C54FC406-86E5-4D5C-916E-459701A59C3D}" type="sibTrans" cxnId="{154D6056-8C11-43A5-A387-E31029FFD2C0}">
      <dgm:prSet/>
      <dgm:spPr/>
      <dgm:t>
        <a:bodyPr/>
        <a:lstStyle/>
        <a:p>
          <a:endParaRPr lang="en-US"/>
        </a:p>
      </dgm:t>
    </dgm:pt>
    <dgm:pt modelId="{EF0DAB60-3855-4DCD-BB5E-D464D9DC4D62}">
      <dgm:prSet custT="1"/>
      <dgm:spPr/>
      <dgm:t>
        <a:bodyPr/>
        <a:lstStyle/>
        <a:p>
          <a:r>
            <a:rPr lang="en-US" sz="2400" dirty="0"/>
            <a:t>Automation</a:t>
          </a:r>
          <a:endParaRPr lang="en-US" sz="1900" dirty="0"/>
        </a:p>
      </dgm:t>
    </dgm:pt>
    <dgm:pt modelId="{5176A655-35FA-4906-A709-B6DA61EC0DB5}" type="parTrans" cxnId="{9E96CF43-7910-41B7-9417-D484766E3D10}">
      <dgm:prSet/>
      <dgm:spPr/>
      <dgm:t>
        <a:bodyPr/>
        <a:lstStyle/>
        <a:p>
          <a:endParaRPr lang="en-US"/>
        </a:p>
      </dgm:t>
    </dgm:pt>
    <dgm:pt modelId="{6FB356C3-CFC0-4A34-AFCA-B595E81B8F4D}" type="sibTrans" cxnId="{9E96CF43-7910-41B7-9417-D484766E3D10}">
      <dgm:prSet/>
      <dgm:spPr/>
      <dgm:t>
        <a:bodyPr/>
        <a:lstStyle/>
        <a:p>
          <a:endParaRPr lang="en-US"/>
        </a:p>
      </dgm:t>
    </dgm:pt>
    <dgm:pt modelId="{72306967-3EDE-40EF-B7DF-E32398DE8223}">
      <dgm:prSet custT="1"/>
      <dgm:spPr/>
      <dgm:t>
        <a:bodyPr/>
        <a:lstStyle/>
        <a:p>
          <a:r>
            <a:rPr lang="en-US" sz="2400" dirty="0"/>
            <a:t>Regional Processes</a:t>
          </a:r>
        </a:p>
      </dgm:t>
    </dgm:pt>
    <dgm:pt modelId="{1C2D26C2-1176-4F23-8647-4C6AA793DF7E}" type="parTrans" cxnId="{F5EA5BE9-D91F-4BF2-A142-FD2B83A20584}">
      <dgm:prSet/>
      <dgm:spPr/>
      <dgm:t>
        <a:bodyPr/>
        <a:lstStyle/>
        <a:p>
          <a:endParaRPr lang="en-US"/>
        </a:p>
      </dgm:t>
    </dgm:pt>
    <dgm:pt modelId="{653FCFEA-FF07-4EDB-9C27-EFF8ECB254E0}" type="sibTrans" cxnId="{F5EA5BE9-D91F-4BF2-A142-FD2B83A20584}">
      <dgm:prSet/>
      <dgm:spPr/>
      <dgm:t>
        <a:bodyPr/>
        <a:lstStyle/>
        <a:p>
          <a:endParaRPr lang="en-US"/>
        </a:p>
      </dgm:t>
    </dgm:pt>
    <dgm:pt modelId="{EBC5783F-AD63-4404-87AC-E87E5058A037}">
      <dgm:prSet custT="1"/>
      <dgm:spPr/>
      <dgm:t>
        <a:bodyPr/>
        <a:lstStyle/>
        <a:p>
          <a:r>
            <a:rPr lang="en-US" sz="2400" dirty="0"/>
            <a:t>Information Access</a:t>
          </a:r>
        </a:p>
      </dgm:t>
    </dgm:pt>
    <dgm:pt modelId="{35FDE4A3-D938-4E18-BCB4-B15F5A5D0DCA}" type="parTrans" cxnId="{A9907801-F61F-422B-AAF9-8617FC634093}">
      <dgm:prSet/>
      <dgm:spPr/>
      <dgm:t>
        <a:bodyPr/>
        <a:lstStyle/>
        <a:p>
          <a:endParaRPr lang="en-US"/>
        </a:p>
      </dgm:t>
    </dgm:pt>
    <dgm:pt modelId="{0D04DE3C-4351-4B80-B430-5D66062215DE}" type="sibTrans" cxnId="{A9907801-F61F-422B-AAF9-8617FC634093}">
      <dgm:prSet/>
      <dgm:spPr/>
      <dgm:t>
        <a:bodyPr/>
        <a:lstStyle/>
        <a:p>
          <a:endParaRPr lang="en-US"/>
        </a:p>
      </dgm:t>
    </dgm:pt>
    <dgm:pt modelId="{31426463-D4BB-45DA-A555-BDA674D6249B}" type="pres">
      <dgm:prSet presAssocID="{29894391-B60E-4862-B45A-90B98B4DD5FE}" presName="root" presStyleCnt="0">
        <dgm:presLayoutVars>
          <dgm:dir/>
          <dgm:resizeHandles val="exact"/>
        </dgm:presLayoutVars>
      </dgm:prSet>
      <dgm:spPr/>
    </dgm:pt>
    <dgm:pt modelId="{600BF0FF-598E-46B8-B60F-445A24FD6F19}" type="pres">
      <dgm:prSet presAssocID="{689E2F31-0C7B-421E-87D9-2E277A581715}" presName="compNode" presStyleCnt="0"/>
      <dgm:spPr/>
    </dgm:pt>
    <dgm:pt modelId="{D105D4A0-6879-4BFE-A959-52C7482359FB}" type="pres">
      <dgm:prSet presAssocID="{689E2F31-0C7B-421E-87D9-2E277A581715}" presName="bgRect" presStyleLbl="bgShp" presStyleIdx="0" presStyleCnt="5"/>
      <dgm:spPr/>
    </dgm:pt>
    <dgm:pt modelId="{6C5039FD-21F6-49A6-B177-2651E8D52E51}" type="pres">
      <dgm:prSet presAssocID="{689E2F31-0C7B-421E-87D9-2E277A58171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261CC2C0-5815-4EA9-B71C-E6C35D2D04AD}" type="pres">
      <dgm:prSet presAssocID="{689E2F31-0C7B-421E-87D9-2E277A581715}" presName="spaceRect" presStyleCnt="0"/>
      <dgm:spPr/>
    </dgm:pt>
    <dgm:pt modelId="{F21AC3D2-B001-455A-B572-93A14FECD538}" type="pres">
      <dgm:prSet presAssocID="{689E2F31-0C7B-421E-87D9-2E277A581715}" presName="parTx" presStyleLbl="revTx" presStyleIdx="0" presStyleCnt="5">
        <dgm:presLayoutVars>
          <dgm:chMax val="0"/>
          <dgm:chPref val="0"/>
        </dgm:presLayoutVars>
      </dgm:prSet>
      <dgm:spPr/>
    </dgm:pt>
    <dgm:pt modelId="{D080E97F-5DB7-40AE-955E-D778AA0F0D86}" type="pres">
      <dgm:prSet presAssocID="{9A62E680-2A97-4461-9E1B-4094A8F2BFC4}" presName="sibTrans" presStyleCnt="0"/>
      <dgm:spPr/>
    </dgm:pt>
    <dgm:pt modelId="{A07D642A-FE2D-435C-B4C5-1A643CD9355D}" type="pres">
      <dgm:prSet presAssocID="{7108B5F4-CEF8-4C02-A4B0-C29E24290E61}" presName="compNode" presStyleCnt="0"/>
      <dgm:spPr/>
    </dgm:pt>
    <dgm:pt modelId="{867B36F0-A1E6-4981-A028-B1F88F952145}" type="pres">
      <dgm:prSet presAssocID="{7108B5F4-CEF8-4C02-A4B0-C29E24290E61}" presName="bgRect" presStyleLbl="bgShp" presStyleIdx="1" presStyleCnt="5"/>
      <dgm:spPr/>
    </dgm:pt>
    <dgm:pt modelId="{E189085F-20F2-4871-B36F-27759ACE7BC3}" type="pres">
      <dgm:prSet presAssocID="{7108B5F4-CEF8-4C02-A4B0-C29E24290E6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7E86F232-A2C8-413A-BC21-D8C0ED376378}" type="pres">
      <dgm:prSet presAssocID="{7108B5F4-CEF8-4C02-A4B0-C29E24290E61}" presName="spaceRect" presStyleCnt="0"/>
      <dgm:spPr/>
    </dgm:pt>
    <dgm:pt modelId="{A76DFEA2-61AB-4737-A22C-FBBD43DCAB94}" type="pres">
      <dgm:prSet presAssocID="{7108B5F4-CEF8-4C02-A4B0-C29E24290E61}" presName="parTx" presStyleLbl="revTx" presStyleIdx="1" presStyleCnt="5">
        <dgm:presLayoutVars>
          <dgm:chMax val="0"/>
          <dgm:chPref val="0"/>
        </dgm:presLayoutVars>
      </dgm:prSet>
      <dgm:spPr/>
    </dgm:pt>
    <dgm:pt modelId="{492AC888-B47D-4E45-AC7F-F5B06ED27657}" type="pres">
      <dgm:prSet presAssocID="{C54FC406-86E5-4D5C-916E-459701A59C3D}" presName="sibTrans" presStyleCnt="0"/>
      <dgm:spPr/>
    </dgm:pt>
    <dgm:pt modelId="{515E86CF-F94B-44FE-9946-CB46711404F3}" type="pres">
      <dgm:prSet presAssocID="{EF0DAB60-3855-4DCD-BB5E-D464D9DC4D62}" presName="compNode" presStyleCnt="0"/>
      <dgm:spPr/>
    </dgm:pt>
    <dgm:pt modelId="{15429A16-DAB0-4F06-B201-4995B157F65A}" type="pres">
      <dgm:prSet presAssocID="{EF0DAB60-3855-4DCD-BB5E-D464D9DC4D62}" presName="bgRect" presStyleLbl="bgShp" presStyleIdx="2" presStyleCnt="5"/>
      <dgm:spPr/>
    </dgm:pt>
    <dgm:pt modelId="{BD850FAE-47C8-4148-A6C5-60156B75CFD4}" type="pres">
      <dgm:prSet presAssocID="{EF0DAB60-3855-4DCD-BB5E-D464D9DC4D6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374185E9-C7B9-420B-B85D-C97EF885A158}" type="pres">
      <dgm:prSet presAssocID="{EF0DAB60-3855-4DCD-BB5E-D464D9DC4D62}" presName="spaceRect" presStyleCnt="0"/>
      <dgm:spPr/>
    </dgm:pt>
    <dgm:pt modelId="{0C79D875-7C1A-4915-9798-D1A0C46B7915}" type="pres">
      <dgm:prSet presAssocID="{EF0DAB60-3855-4DCD-BB5E-D464D9DC4D62}" presName="parTx" presStyleLbl="revTx" presStyleIdx="2" presStyleCnt="5">
        <dgm:presLayoutVars>
          <dgm:chMax val="0"/>
          <dgm:chPref val="0"/>
        </dgm:presLayoutVars>
      </dgm:prSet>
      <dgm:spPr/>
    </dgm:pt>
    <dgm:pt modelId="{56AD9D19-CE61-4813-BB19-A4D4F3E5ADEB}" type="pres">
      <dgm:prSet presAssocID="{6FB356C3-CFC0-4A34-AFCA-B595E81B8F4D}" presName="sibTrans" presStyleCnt="0"/>
      <dgm:spPr/>
    </dgm:pt>
    <dgm:pt modelId="{8CA69286-451C-4E77-90C7-D875E9F70ECE}" type="pres">
      <dgm:prSet presAssocID="{72306967-3EDE-40EF-B7DF-E32398DE8223}" presName="compNode" presStyleCnt="0"/>
      <dgm:spPr/>
    </dgm:pt>
    <dgm:pt modelId="{71EEF161-0B92-486F-A8A6-FC6D6D27EBE7}" type="pres">
      <dgm:prSet presAssocID="{72306967-3EDE-40EF-B7DF-E32398DE8223}" presName="bgRect" presStyleLbl="bgShp" presStyleIdx="3" presStyleCnt="5"/>
      <dgm:spPr/>
    </dgm:pt>
    <dgm:pt modelId="{AE09F9FF-3895-4FEF-9821-361B8FA98C62}" type="pres">
      <dgm:prSet presAssocID="{72306967-3EDE-40EF-B7DF-E32398DE822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2EEF6B0-3E94-4548-9D46-EE10563B0F13}" type="pres">
      <dgm:prSet presAssocID="{72306967-3EDE-40EF-B7DF-E32398DE8223}" presName="spaceRect" presStyleCnt="0"/>
      <dgm:spPr/>
    </dgm:pt>
    <dgm:pt modelId="{F55915A0-0FBB-4336-96D5-604F7E41A4DA}" type="pres">
      <dgm:prSet presAssocID="{72306967-3EDE-40EF-B7DF-E32398DE8223}" presName="parTx" presStyleLbl="revTx" presStyleIdx="3" presStyleCnt="5">
        <dgm:presLayoutVars>
          <dgm:chMax val="0"/>
          <dgm:chPref val="0"/>
        </dgm:presLayoutVars>
      </dgm:prSet>
      <dgm:spPr/>
    </dgm:pt>
    <dgm:pt modelId="{26A998C0-6D43-4330-A3B2-3C016EE36109}" type="pres">
      <dgm:prSet presAssocID="{653FCFEA-FF07-4EDB-9C27-EFF8ECB254E0}" presName="sibTrans" presStyleCnt="0"/>
      <dgm:spPr/>
    </dgm:pt>
    <dgm:pt modelId="{AB4D4AE7-A845-4282-A70E-018267DA7C8C}" type="pres">
      <dgm:prSet presAssocID="{EBC5783F-AD63-4404-87AC-E87E5058A037}" presName="compNode" presStyleCnt="0"/>
      <dgm:spPr/>
    </dgm:pt>
    <dgm:pt modelId="{269117FF-B8A2-48B7-834E-AEDF8A98A353}" type="pres">
      <dgm:prSet presAssocID="{EBC5783F-AD63-4404-87AC-E87E5058A037}" presName="bgRect" presStyleLbl="bgShp" presStyleIdx="4" presStyleCnt="5"/>
      <dgm:spPr/>
    </dgm:pt>
    <dgm:pt modelId="{774EE7C4-1D87-4EC1-83F4-4A9D14FCBE75}" type="pres">
      <dgm:prSet presAssocID="{EBC5783F-AD63-4404-87AC-E87E5058A03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8E487E40-A2E4-46BD-84CB-5C98CAB1F454}" type="pres">
      <dgm:prSet presAssocID="{EBC5783F-AD63-4404-87AC-E87E5058A037}" presName="spaceRect" presStyleCnt="0"/>
      <dgm:spPr/>
    </dgm:pt>
    <dgm:pt modelId="{2332A2C5-7DDA-428E-99C1-CAD92BBAC58C}" type="pres">
      <dgm:prSet presAssocID="{EBC5783F-AD63-4404-87AC-E87E5058A03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9907801-F61F-422B-AAF9-8617FC634093}" srcId="{29894391-B60E-4862-B45A-90B98B4DD5FE}" destId="{EBC5783F-AD63-4404-87AC-E87E5058A037}" srcOrd="4" destOrd="0" parTransId="{35FDE4A3-D938-4E18-BCB4-B15F5A5D0DCA}" sibTransId="{0D04DE3C-4351-4B80-B430-5D66062215DE}"/>
    <dgm:cxn modelId="{4368B95B-1D7A-425D-808B-B51A0AB9DA90}" type="presOf" srcId="{EF0DAB60-3855-4DCD-BB5E-D464D9DC4D62}" destId="{0C79D875-7C1A-4915-9798-D1A0C46B7915}" srcOrd="0" destOrd="0" presId="urn:microsoft.com/office/officeart/2018/2/layout/IconVerticalSolidList"/>
    <dgm:cxn modelId="{9E96CF43-7910-41B7-9417-D484766E3D10}" srcId="{29894391-B60E-4862-B45A-90B98B4DD5FE}" destId="{EF0DAB60-3855-4DCD-BB5E-D464D9DC4D62}" srcOrd="2" destOrd="0" parTransId="{5176A655-35FA-4906-A709-B6DA61EC0DB5}" sibTransId="{6FB356C3-CFC0-4A34-AFCA-B595E81B8F4D}"/>
    <dgm:cxn modelId="{154D6056-8C11-43A5-A387-E31029FFD2C0}" srcId="{29894391-B60E-4862-B45A-90B98B4DD5FE}" destId="{7108B5F4-CEF8-4C02-A4B0-C29E24290E61}" srcOrd="1" destOrd="0" parTransId="{329A5902-ED50-4813-AD3A-B809050E010A}" sibTransId="{C54FC406-86E5-4D5C-916E-459701A59C3D}"/>
    <dgm:cxn modelId="{539F4A85-333D-4ACB-B405-5B9442A18E0B}" type="presOf" srcId="{689E2F31-0C7B-421E-87D9-2E277A581715}" destId="{F21AC3D2-B001-455A-B572-93A14FECD538}" srcOrd="0" destOrd="0" presId="urn:microsoft.com/office/officeart/2018/2/layout/IconVerticalSolidList"/>
    <dgm:cxn modelId="{E56EAC85-CFFB-40FE-BE72-769F0419B16F}" type="presOf" srcId="{72306967-3EDE-40EF-B7DF-E32398DE8223}" destId="{F55915A0-0FBB-4336-96D5-604F7E41A4DA}" srcOrd="0" destOrd="0" presId="urn:microsoft.com/office/officeart/2018/2/layout/IconVerticalSolidList"/>
    <dgm:cxn modelId="{1A6DBEA2-7B0C-4F39-8DF1-CD1E0F217D26}" srcId="{29894391-B60E-4862-B45A-90B98B4DD5FE}" destId="{689E2F31-0C7B-421E-87D9-2E277A581715}" srcOrd="0" destOrd="0" parTransId="{805B593F-3515-40B9-9E3B-ABF4CD8987AD}" sibTransId="{9A62E680-2A97-4461-9E1B-4094A8F2BFC4}"/>
    <dgm:cxn modelId="{4E1FA3AB-3512-49E2-A450-5B25C3EFF20F}" type="presOf" srcId="{29894391-B60E-4862-B45A-90B98B4DD5FE}" destId="{31426463-D4BB-45DA-A555-BDA674D6249B}" srcOrd="0" destOrd="0" presId="urn:microsoft.com/office/officeart/2018/2/layout/IconVerticalSolidList"/>
    <dgm:cxn modelId="{60F2F6CE-55BB-4618-B64A-52EA81C6002B}" type="presOf" srcId="{EBC5783F-AD63-4404-87AC-E87E5058A037}" destId="{2332A2C5-7DDA-428E-99C1-CAD92BBAC58C}" srcOrd="0" destOrd="0" presId="urn:microsoft.com/office/officeart/2018/2/layout/IconVerticalSolidList"/>
    <dgm:cxn modelId="{A783F7DC-05E3-4812-813A-D7EB703C690C}" type="presOf" srcId="{7108B5F4-CEF8-4C02-A4B0-C29E24290E61}" destId="{A76DFEA2-61AB-4737-A22C-FBBD43DCAB94}" srcOrd="0" destOrd="0" presId="urn:microsoft.com/office/officeart/2018/2/layout/IconVerticalSolidList"/>
    <dgm:cxn modelId="{F5EA5BE9-D91F-4BF2-A142-FD2B83A20584}" srcId="{29894391-B60E-4862-B45A-90B98B4DD5FE}" destId="{72306967-3EDE-40EF-B7DF-E32398DE8223}" srcOrd="3" destOrd="0" parTransId="{1C2D26C2-1176-4F23-8647-4C6AA793DF7E}" sibTransId="{653FCFEA-FF07-4EDB-9C27-EFF8ECB254E0}"/>
    <dgm:cxn modelId="{B316896D-3FD4-49E1-879F-2741DEBE9EAE}" type="presParOf" srcId="{31426463-D4BB-45DA-A555-BDA674D6249B}" destId="{600BF0FF-598E-46B8-B60F-445A24FD6F19}" srcOrd="0" destOrd="0" presId="urn:microsoft.com/office/officeart/2018/2/layout/IconVerticalSolidList"/>
    <dgm:cxn modelId="{98DB5908-F1BF-496B-84CF-C5056AD6FD85}" type="presParOf" srcId="{600BF0FF-598E-46B8-B60F-445A24FD6F19}" destId="{D105D4A0-6879-4BFE-A959-52C7482359FB}" srcOrd="0" destOrd="0" presId="urn:microsoft.com/office/officeart/2018/2/layout/IconVerticalSolidList"/>
    <dgm:cxn modelId="{E841C3C2-0914-4889-9B34-AE0F1200D211}" type="presParOf" srcId="{600BF0FF-598E-46B8-B60F-445A24FD6F19}" destId="{6C5039FD-21F6-49A6-B177-2651E8D52E51}" srcOrd="1" destOrd="0" presId="urn:microsoft.com/office/officeart/2018/2/layout/IconVerticalSolidList"/>
    <dgm:cxn modelId="{17361DE8-191B-436A-AB3E-60462B9DD779}" type="presParOf" srcId="{600BF0FF-598E-46B8-B60F-445A24FD6F19}" destId="{261CC2C0-5815-4EA9-B71C-E6C35D2D04AD}" srcOrd="2" destOrd="0" presId="urn:microsoft.com/office/officeart/2018/2/layout/IconVerticalSolidList"/>
    <dgm:cxn modelId="{0ED4F0C3-F2E7-4362-98A5-4A7EF187E9CE}" type="presParOf" srcId="{600BF0FF-598E-46B8-B60F-445A24FD6F19}" destId="{F21AC3D2-B001-455A-B572-93A14FECD538}" srcOrd="3" destOrd="0" presId="urn:microsoft.com/office/officeart/2018/2/layout/IconVerticalSolidList"/>
    <dgm:cxn modelId="{905D67AB-B57A-4AF2-AA05-67DCB46E393F}" type="presParOf" srcId="{31426463-D4BB-45DA-A555-BDA674D6249B}" destId="{D080E97F-5DB7-40AE-955E-D778AA0F0D86}" srcOrd="1" destOrd="0" presId="urn:microsoft.com/office/officeart/2018/2/layout/IconVerticalSolidList"/>
    <dgm:cxn modelId="{19F644D1-3773-4C03-987F-7B5FFC28FEAD}" type="presParOf" srcId="{31426463-D4BB-45DA-A555-BDA674D6249B}" destId="{A07D642A-FE2D-435C-B4C5-1A643CD9355D}" srcOrd="2" destOrd="0" presId="urn:microsoft.com/office/officeart/2018/2/layout/IconVerticalSolidList"/>
    <dgm:cxn modelId="{C38206E7-A639-493B-87C7-465A346E3004}" type="presParOf" srcId="{A07D642A-FE2D-435C-B4C5-1A643CD9355D}" destId="{867B36F0-A1E6-4981-A028-B1F88F952145}" srcOrd="0" destOrd="0" presId="urn:microsoft.com/office/officeart/2018/2/layout/IconVerticalSolidList"/>
    <dgm:cxn modelId="{CB8EE28B-B14F-408C-BB78-804DAE7F4D9A}" type="presParOf" srcId="{A07D642A-FE2D-435C-B4C5-1A643CD9355D}" destId="{E189085F-20F2-4871-B36F-27759ACE7BC3}" srcOrd="1" destOrd="0" presId="urn:microsoft.com/office/officeart/2018/2/layout/IconVerticalSolidList"/>
    <dgm:cxn modelId="{6AFB4DAE-5933-4C67-A167-C8BC84DC754A}" type="presParOf" srcId="{A07D642A-FE2D-435C-B4C5-1A643CD9355D}" destId="{7E86F232-A2C8-413A-BC21-D8C0ED376378}" srcOrd="2" destOrd="0" presId="urn:microsoft.com/office/officeart/2018/2/layout/IconVerticalSolidList"/>
    <dgm:cxn modelId="{6BE47BA4-7B06-469D-B2BB-18BC6FBF7024}" type="presParOf" srcId="{A07D642A-FE2D-435C-B4C5-1A643CD9355D}" destId="{A76DFEA2-61AB-4737-A22C-FBBD43DCAB94}" srcOrd="3" destOrd="0" presId="urn:microsoft.com/office/officeart/2018/2/layout/IconVerticalSolidList"/>
    <dgm:cxn modelId="{04F8F481-4972-4359-8BF1-FBF60630E84B}" type="presParOf" srcId="{31426463-D4BB-45DA-A555-BDA674D6249B}" destId="{492AC888-B47D-4E45-AC7F-F5B06ED27657}" srcOrd="3" destOrd="0" presId="urn:microsoft.com/office/officeart/2018/2/layout/IconVerticalSolidList"/>
    <dgm:cxn modelId="{BB33B648-11A7-4FA9-8387-5B6BBCA2BBA0}" type="presParOf" srcId="{31426463-D4BB-45DA-A555-BDA674D6249B}" destId="{515E86CF-F94B-44FE-9946-CB46711404F3}" srcOrd="4" destOrd="0" presId="urn:microsoft.com/office/officeart/2018/2/layout/IconVerticalSolidList"/>
    <dgm:cxn modelId="{294A7FF1-BAD7-4EDB-9E02-8ABDC7BAFDE1}" type="presParOf" srcId="{515E86CF-F94B-44FE-9946-CB46711404F3}" destId="{15429A16-DAB0-4F06-B201-4995B157F65A}" srcOrd="0" destOrd="0" presId="urn:microsoft.com/office/officeart/2018/2/layout/IconVerticalSolidList"/>
    <dgm:cxn modelId="{2A4BACA6-DE53-43DC-9203-632FCFCE0905}" type="presParOf" srcId="{515E86CF-F94B-44FE-9946-CB46711404F3}" destId="{BD850FAE-47C8-4148-A6C5-60156B75CFD4}" srcOrd="1" destOrd="0" presId="urn:microsoft.com/office/officeart/2018/2/layout/IconVerticalSolidList"/>
    <dgm:cxn modelId="{146590D8-100E-4440-AF33-E560B2E3AF0A}" type="presParOf" srcId="{515E86CF-F94B-44FE-9946-CB46711404F3}" destId="{374185E9-C7B9-420B-B85D-C97EF885A158}" srcOrd="2" destOrd="0" presId="urn:microsoft.com/office/officeart/2018/2/layout/IconVerticalSolidList"/>
    <dgm:cxn modelId="{024DB8A6-E0E0-40EF-B1F0-5701F0FA21A6}" type="presParOf" srcId="{515E86CF-F94B-44FE-9946-CB46711404F3}" destId="{0C79D875-7C1A-4915-9798-D1A0C46B7915}" srcOrd="3" destOrd="0" presId="urn:microsoft.com/office/officeart/2018/2/layout/IconVerticalSolidList"/>
    <dgm:cxn modelId="{DA328BA2-A372-4C7E-AABE-4824001EBBE4}" type="presParOf" srcId="{31426463-D4BB-45DA-A555-BDA674D6249B}" destId="{56AD9D19-CE61-4813-BB19-A4D4F3E5ADEB}" srcOrd="5" destOrd="0" presId="urn:microsoft.com/office/officeart/2018/2/layout/IconVerticalSolidList"/>
    <dgm:cxn modelId="{A01DDE5D-7E16-45BB-9BE0-C74A3FBA32AF}" type="presParOf" srcId="{31426463-D4BB-45DA-A555-BDA674D6249B}" destId="{8CA69286-451C-4E77-90C7-D875E9F70ECE}" srcOrd="6" destOrd="0" presId="urn:microsoft.com/office/officeart/2018/2/layout/IconVerticalSolidList"/>
    <dgm:cxn modelId="{6AF42330-A2DA-43DD-B832-544703BBC957}" type="presParOf" srcId="{8CA69286-451C-4E77-90C7-D875E9F70ECE}" destId="{71EEF161-0B92-486F-A8A6-FC6D6D27EBE7}" srcOrd="0" destOrd="0" presId="urn:microsoft.com/office/officeart/2018/2/layout/IconVerticalSolidList"/>
    <dgm:cxn modelId="{6282D83D-9AF6-46A6-999F-1AE805761B0E}" type="presParOf" srcId="{8CA69286-451C-4E77-90C7-D875E9F70ECE}" destId="{AE09F9FF-3895-4FEF-9821-361B8FA98C62}" srcOrd="1" destOrd="0" presId="urn:microsoft.com/office/officeart/2018/2/layout/IconVerticalSolidList"/>
    <dgm:cxn modelId="{61974CDE-D28C-457E-BC8A-1B9111F4F253}" type="presParOf" srcId="{8CA69286-451C-4E77-90C7-D875E9F70ECE}" destId="{E2EEF6B0-3E94-4548-9D46-EE10563B0F13}" srcOrd="2" destOrd="0" presId="urn:microsoft.com/office/officeart/2018/2/layout/IconVerticalSolidList"/>
    <dgm:cxn modelId="{FFA52CEC-0720-4384-B234-FB159776B866}" type="presParOf" srcId="{8CA69286-451C-4E77-90C7-D875E9F70ECE}" destId="{F55915A0-0FBB-4336-96D5-604F7E41A4DA}" srcOrd="3" destOrd="0" presId="urn:microsoft.com/office/officeart/2018/2/layout/IconVerticalSolidList"/>
    <dgm:cxn modelId="{FF3B6F23-6780-48DF-9F87-B35011B6138C}" type="presParOf" srcId="{31426463-D4BB-45DA-A555-BDA674D6249B}" destId="{26A998C0-6D43-4330-A3B2-3C016EE36109}" srcOrd="7" destOrd="0" presId="urn:microsoft.com/office/officeart/2018/2/layout/IconVerticalSolidList"/>
    <dgm:cxn modelId="{ACD4DB63-8473-4418-A80C-86361CD6A647}" type="presParOf" srcId="{31426463-D4BB-45DA-A555-BDA674D6249B}" destId="{AB4D4AE7-A845-4282-A70E-018267DA7C8C}" srcOrd="8" destOrd="0" presId="urn:microsoft.com/office/officeart/2018/2/layout/IconVerticalSolidList"/>
    <dgm:cxn modelId="{3253EDA2-2F60-4AEE-8BBA-7C1987AD65CB}" type="presParOf" srcId="{AB4D4AE7-A845-4282-A70E-018267DA7C8C}" destId="{269117FF-B8A2-48B7-834E-AEDF8A98A353}" srcOrd="0" destOrd="0" presId="urn:microsoft.com/office/officeart/2018/2/layout/IconVerticalSolidList"/>
    <dgm:cxn modelId="{3ABFC512-F167-4FFF-A339-82292705914C}" type="presParOf" srcId="{AB4D4AE7-A845-4282-A70E-018267DA7C8C}" destId="{774EE7C4-1D87-4EC1-83F4-4A9D14FCBE75}" srcOrd="1" destOrd="0" presId="urn:microsoft.com/office/officeart/2018/2/layout/IconVerticalSolidList"/>
    <dgm:cxn modelId="{B656E4A7-BA8E-4A7C-AAD0-9FDDE8FEFCDB}" type="presParOf" srcId="{AB4D4AE7-A845-4282-A70E-018267DA7C8C}" destId="{8E487E40-A2E4-46BD-84CB-5C98CAB1F454}" srcOrd="2" destOrd="0" presId="urn:microsoft.com/office/officeart/2018/2/layout/IconVerticalSolidList"/>
    <dgm:cxn modelId="{CFE279D1-5630-49E9-8E7F-DE566CDE7BB3}" type="presParOf" srcId="{AB4D4AE7-A845-4282-A70E-018267DA7C8C}" destId="{2332A2C5-7DDA-428E-99C1-CAD92BBAC58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1D350B-31DF-4EDA-B6BF-D95E44787C9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0F137AAC-520A-40CB-87CD-874DC22A6071}">
      <dgm:prSet phldrT="[Text]"/>
      <dgm:spPr/>
      <dgm:t>
        <a:bodyPr/>
        <a:lstStyle/>
        <a:p>
          <a:r>
            <a:rPr lang="en-US" dirty="0"/>
            <a:t>Configuration</a:t>
          </a:r>
        </a:p>
      </dgm:t>
    </dgm:pt>
    <dgm:pt modelId="{FDD42D6C-D5E6-4261-8EBE-34EED6E50FB5}" type="parTrans" cxnId="{290492CE-E692-44A8-B23E-90DF3CC27837}">
      <dgm:prSet/>
      <dgm:spPr/>
      <dgm:t>
        <a:bodyPr/>
        <a:lstStyle/>
        <a:p>
          <a:endParaRPr lang="en-US"/>
        </a:p>
      </dgm:t>
    </dgm:pt>
    <dgm:pt modelId="{0E505A54-6869-4D86-AE2C-EF2431FF206D}" type="sibTrans" cxnId="{290492CE-E692-44A8-B23E-90DF3CC27837}">
      <dgm:prSet/>
      <dgm:spPr/>
      <dgm:t>
        <a:bodyPr/>
        <a:lstStyle/>
        <a:p>
          <a:endParaRPr lang="en-US"/>
        </a:p>
      </dgm:t>
    </dgm:pt>
    <dgm:pt modelId="{81338A96-348B-42EB-A739-E25DD06D5BC2}">
      <dgm:prSet phldrT="[Text]"/>
      <dgm:spPr/>
      <dgm:t>
        <a:bodyPr/>
        <a:lstStyle/>
        <a:p>
          <a:r>
            <a:rPr lang="en-US" dirty="0"/>
            <a:t>Testing</a:t>
          </a:r>
        </a:p>
      </dgm:t>
    </dgm:pt>
    <dgm:pt modelId="{8E1E3654-B7EC-4616-9E4D-9E415E9669C3}" type="parTrans" cxnId="{186D07A4-0865-4409-8DFE-5CD9044A5556}">
      <dgm:prSet/>
      <dgm:spPr/>
      <dgm:t>
        <a:bodyPr/>
        <a:lstStyle/>
        <a:p>
          <a:endParaRPr lang="en-US"/>
        </a:p>
      </dgm:t>
    </dgm:pt>
    <dgm:pt modelId="{21DD8903-2EFE-457F-9CE1-883DAF677959}" type="sibTrans" cxnId="{186D07A4-0865-4409-8DFE-5CD9044A5556}">
      <dgm:prSet/>
      <dgm:spPr/>
      <dgm:t>
        <a:bodyPr/>
        <a:lstStyle/>
        <a:p>
          <a:endParaRPr lang="en-US"/>
        </a:p>
      </dgm:t>
    </dgm:pt>
    <dgm:pt modelId="{BCA82DE6-CB85-41CA-B9D1-F99E7E4CA875}">
      <dgm:prSet phldrT="[Text]"/>
      <dgm:spPr/>
      <dgm:t>
        <a:bodyPr/>
        <a:lstStyle/>
        <a:p>
          <a:r>
            <a:rPr lang="en-US" dirty="0"/>
            <a:t>Training	</a:t>
          </a:r>
        </a:p>
      </dgm:t>
    </dgm:pt>
    <dgm:pt modelId="{D01F8D13-8BD6-4809-A3EC-119C38B6CDA7}" type="parTrans" cxnId="{CF2FE7AA-5A7B-4F2F-AC25-29E2FAB84EF2}">
      <dgm:prSet/>
      <dgm:spPr/>
      <dgm:t>
        <a:bodyPr/>
        <a:lstStyle/>
        <a:p>
          <a:endParaRPr lang="en-US"/>
        </a:p>
      </dgm:t>
    </dgm:pt>
    <dgm:pt modelId="{FD14AD32-E27D-45B2-AD07-BF76D0EAE597}" type="sibTrans" cxnId="{CF2FE7AA-5A7B-4F2F-AC25-29E2FAB84EF2}">
      <dgm:prSet/>
      <dgm:spPr/>
      <dgm:t>
        <a:bodyPr/>
        <a:lstStyle/>
        <a:p>
          <a:endParaRPr lang="en-US"/>
        </a:p>
      </dgm:t>
    </dgm:pt>
    <dgm:pt modelId="{B50565DA-9816-4AB3-987F-C76F9DA3933A}">
      <dgm:prSet/>
      <dgm:spPr/>
      <dgm:t>
        <a:bodyPr/>
        <a:lstStyle/>
        <a:p>
          <a:r>
            <a:rPr lang="en-US" dirty="0"/>
            <a:t>Go-Live</a:t>
          </a:r>
        </a:p>
      </dgm:t>
    </dgm:pt>
    <dgm:pt modelId="{6A9306FB-DE83-4563-9BE0-E330E4417275}" type="parTrans" cxnId="{3CEF2D49-12BF-4181-9C9C-9165FD95B17F}">
      <dgm:prSet/>
      <dgm:spPr/>
      <dgm:t>
        <a:bodyPr/>
        <a:lstStyle/>
        <a:p>
          <a:endParaRPr lang="en-US"/>
        </a:p>
      </dgm:t>
    </dgm:pt>
    <dgm:pt modelId="{022AAA98-71D2-43F7-92C0-D637277AC53B}" type="sibTrans" cxnId="{3CEF2D49-12BF-4181-9C9C-9165FD95B17F}">
      <dgm:prSet/>
      <dgm:spPr/>
      <dgm:t>
        <a:bodyPr/>
        <a:lstStyle/>
        <a:p>
          <a:endParaRPr lang="en-US"/>
        </a:p>
      </dgm:t>
    </dgm:pt>
    <dgm:pt modelId="{5EF1367E-E4D4-441B-9A05-08944DCA1CBA}" type="pres">
      <dgm:prSet presAssocID="{401D350B-31DF-4EDA-B6BF-D95E44787C91}" presName="Name0" presStyleCnt="0">
        <dgm:presLayoutVars>
          <dgm:dir/>
          <dgm:resizeHandles val="exact"/>
        </dgm:presLayoutVars>
      </dgm:prSet>
      <dgm:spPr/>
    </dgm:pt>
    <dgm:pt modelId="{5231A26E-4A95-4994-99F5-41B182DF4DC3}" type="pres">
      <dgm:prSet presAssocID="{0F137AAC-520A-40CB-87CD-874DC22A6071}" presName="composite" presStyleCnt="0"/>
      <dgm:spPr/>
    </dgm:pt>
    <dgm:pt modelId="{53C8C916-B93D-4CFE-930F-7EA7F3BB0840}" type="pres">
      <dgm:prSet presAssocID="{0F137AAC-520A-40CB-87CD-874DC22A6071}" presName="bgChev" presStyleLbl="node1" presStyleIdx="0" presStyleCnt="4" custLinFactNeighborX="-274" custLinFactNeighborY="54294"/>
      <dgm:spPr/>
    </dgm:pt>
    <dgm:pt modelId="{466EFBE0-DCCC-42BC-A8FF-2452D26C2152}" type="pres">
      <dgm:prSet presAssocID="{0F137AAC-520A-40CB-87CD-874DC22A6071}" presName="txNode" presStyleLbl="fgAcc1" presStyleIdx="0" presStyleCnt="4" custLinFactNeighborX="-325" custLinFactNeighborY="54294">
        <dgm:presLayoutVars>
          <dgm:bulletEnabled val="1"/>
        </dgm:presLayoutVars>
      </dgm:prSet>
      <dgm:spPr/>
    </dgm:pt>
    <dgm:pt modelId="{876A815F-6528-4E9E-B71B-D0B0C18B48B2}" type="pres">
      <dgm:prSet presAssocID="{0E505A54-6869-4D86-AE2C-EF2431FF206D}" presName="compositeSpace" presStyleCnt="0"/>
      <dgm:spPr/>
    </dgm:pt>
    <dgm:pt modelId="{D7E9DB1F-1BE4-47AB-B809-8918264A9C2E}" type="pres">
      <dgm:prSet presAssocID="{81338A96-348B-42EB-A739-E25DD06D5BC2}" presName="composite" presStyleCnt="0"/>
      <dgm:spPr/>
    </dgm:pt>
    <dgm:pt modelId="{5D206901-7E1C-49CB-9F04-6F16852A73BD}" type="pres">
      <dgm:prSet presAssocID="{81338A96-348B-42EB-A739-E25DD06D5BC2}" presName="bgChev" presStyleLbl="node1" presStyleIdx="1" presStyleCnt="4" custLinFactNeighborX="-274" custLinFactNeighborY="54294"/>
      <dgm:spPr/>
    </dgm:pt>
    <dgm:pt modelId="{C939EB81-B3BC-4727-80C3-36498415A52D}" type="pres">
      <dgm:prSet presAssocID="{81338A96-348B-42EB-A739-E25DD06D5BC2}" presName="txNode" presStyleLbl="fgAcc1" presStyleIdx="1" presStyleCnt="4" custLinFactNeighborX="-325" custLinFactNeighborY="54294">
        <dgm:presLayoutVars>
          <dgm:bulletEnabled val="1"/>
        </dgm:presLayoutVars>
      </dgm:prSet>
      <dgm:spPr/>
    </dgm:pt>
    <dgm:pt modelId="{2941BA95-06DE-4AFC-9EEE-B25D136290A1}" type="pres">
      <dgm:prSet presAssocID="{21DD8903-2EFE-457F-9CE1-883DAF677959}" presName="compositeSpace" presStyleCnt="0"/>
      <dgm:spPr/>
    </dgm:pt>
    <dgm:pt modelId="{2D9DC38F-EB0D-42A1-B19B-E38258BFCDF6}" type="pres">
      <dgm:prSet presAssocID="{BCA82DE6-CB85-41CA-B9D1-F99E7E4CA875}" presName="composite" presStyleCnt="0"/>
      <dgm:spPr/>
    </dgm:pt>
    <dgm:pt modelId="{7F43A103-62F5-432A-82B9-7B2AB4F46543}" type="pres">
      <dgm:prSet presAssocID="{BCA82DE6-CB85-41CA-B9D1-F99E7E4CA875}" presName="bgChev" presStyleLbl="node1" presStyleIdx="2" presStyleCnt="4" custLinFactNeighborX="-274" custLinFactNeighborY="54294"/>
      <dgm:spPr/>
    </dgm:pt>
    <dgm:pt modelId="{20154A49-9DD8-4710-A38B-608A66EE0F1D}" type="pres">
      <dgm:prSet presAssocID="{BCA82DE6-CB85-41CA-B9D1-F99E7E4CA875}" presName="txNode" presStyleLbl="fgAcc1" presStyleIdx="2" presStyleCnt="4" custLinFactNeighborX="-325" custLinFactNeighborY="54294">
        <dgm:presLayoutVars>
          <dgm:bulletEnabled val="1"/>
        </dgm:presLayoutVars>
      </dgm:prSet>
      <dgm:spPr/>
    </dgm:pt>
    <dgm:pt modelId="{9C8C7A33-676A-492E-8600-5BFC15FDEB1F}" type="pres">
      <dgm:prSet presAssocID="{FD14AD32-E27D-45B2-AD07-BF76D0EAE597}" presName="compositeSpace" presStyleCnt="0"/>
      <dgm:spPr/>
    </dgm:pt>
    <dgm:pt modelId="{D5DDEE93-C378-44DC-AF22-4EA07951E46E}" type="pres">
      <dgm:prSet presAssocID="{B50565DA-9816-4AB3-987F-C76F9DA3933A}" presName="composite" presStyleCnt="0"/>
      <dgm:spPr/>
    </dgm:pt>
    <dgm:pt modelId="{34626F50-A6E5-4DFF-87E5-556E5F3F2B32}" type="pres">
      <dgm:prSet presAssocID="{B50565DA-9816-4AB3-987F-C76F9DA3933A}" presName="bgChev" presStyleLbl="node1" presStyleIdx="3" presStyleCnt="4" custLinFactNeighborX="-274" custLinFactNeighborY="54294"/>
      <dgm:spPr/>
    </dgm:pt>
    <dgm:pt modelId="{6068549C-AA3D-4CDE-9250-E4BA2B8DA11C}" type="pres">
      <dgm:prSet presAssocID="{B50565DA-9816-4AB3-987F-C76F9DA3933A}" presName="txNode" presStyleLbl="fgAcc1" presStyleIdx="3" presStyleCnt="4" custLinFactNeighborX="-325" custLinFactNeighborY="54294">
        <dgm:presLayoutVars>
          <dgm:bulletEnabled val="1"/>
        </dgm:presLayoutVars>
      </dgm:prSet>
      <dgm:spPr/>
    </dgm:pt>
  </dgm:ptLst>
  <dgm:cxnLst>
    <dgm:cxn modelId="{1FFBF135-FB13-45BE-8A16-1AEC18B1EDE4}" type="presOf" srcId="{81338A96-348B-42EB-A739-E25DD06D5BC2}" destId="{C939EB81-B3BC-4727-80C3-36498415A52D}" srcOrd="0" destOrd="0" presId="urn:microsoft.com/office/officeart/2005/8/layout/chevronAccent+Icon"/>
    <dgm:cxn modelId="{B490093B-6B42-4EED-AAB1-60D57772D687}" type="presOf" srcId="{BCA82DE6-CB85-41CA-B9D1-F99E7E4CA875}" destId="{20154A49-9DD8-4710-A38B-608A66EE0F1D}" srcOrd="0" destOrd="0" presId="urn:microsoft.com/office/officeart/2005/8/layout/chevronAccent+Icon"/>
    <dgm:cxn modelId="{3CEF2D49-12BF-4181-9C9C-9165FD95B17F}" srcId="{401D350B-31DF-4EDA-B6BF-D95E44787C91}" destId="{B50565DA-9816-4AB3-987F-C76F9DA3933A}" srcOrd="3" destOrd="0" parTransId="{6A9306FB-DE83-4563-9BE0-E330E4417275}" sibTransId="{022AAA98-71D2-43F7-92C0-D637277AC53B}"/>
    <dgm:cxn modelId="{0C04226C-22EB-4E9A-BE7C-985192C64AAA}" type="presOf" srcId="{B50565DA-9816-4AB3-987F-C76F9DA3933A}" destId="{6068549C-AA3D-4CDE-9250-E4BA2B8DA11C}" srcOrd="0" destOrd="0" presId="urn:microsoft.com/office/officeart/2005/8/layout/chevronAccent+Icon"/>
    <dgm:cxn modelId="{186D07A4-0865-4409-8DFE-5CD9044A5556}" srcId="{401D350B-31DF-4EDA-B6BF-D95E44787C91}" destId="{81338A96-348B-42EB-A739-E25DD06D5BC2}" srcOrd="1" destOrd="0" parTransId="{8E1E3654-B7EC-4616-9E4D-9E415E9669C3}" sibTransId="{21DD8903-2EFE-457F-9CE1-883DAF677959}"/>
    <dgm:cxn modelId="{CF2FE7AA-5A7B-4F2F-AC25-29E2FAB84EF2}" srcId="{401D350B-31DF-4EDA-B6BF-D95E44787C91}" destId="{BCA82DE6-CB85-41CA-B9D1-F99E7E4CA875}" srcOrd="2" destOrd="0" parTransId="{D01F8D13-8BD6-4809-A3EC-119C38B6CDA7}" sibTransId="{FD14AD32-E27D-45B2-AD07-BF76D0EAE597}"/>
    <dgm:cxn modelId="{146AA3B8-8DAF-48EC-8319-BC7EF68BCD82}" type="presOf" srcId="{401D350B-31DF-4EDA-B6BF-D95E44787C91}" destId="{5EF1367E-E4D4-441B-9A05-08944DCA1CBA}" srcOrd="0" destOrd="0" presId="urn:microsoft.com/office/officeart/2005/8/layout/chevronAccent+Icon"/>
    <dgm:cxn modelId="{290492CE-E692-44A8-B23E-90DF3CC27837}" srcId="{401D350B-31DF-4EDA-B6BF-D95E44787C91}" destId="{0F137AAC-520A-40CB-87CD-874DC22A6071}" srcOrd="0" destOrd="0" parTransId="{FDD42D6C-D5E6-4261-8EBE-34EED6E50FB5}" sibTransId="{0E505A54-6869-4D86-AE2C-EF2431FF206D}"/>
    <dgm:cxn modelId="{38E6D0EB-4208-4B2F-87B0-1A7C70A1CAA6}" type="presOf" srcId="{0F137AAC-520A-40CB-87CD-874DC22A6071}" destId="{466EFBE0-DCCC-42BC-A8FF-2452D26C2152}" srcOrd="0" destOrd="0" presId="urn:microsoft.com/office/officeart/2005/8/layout/chevronAccent+Icon"/>
    <dgm:cxn modelId="{E3D35722-536E-47D5-9962-6876F8CBB9EC}" type="presParOf" srcId="{5EF1367E-E4D4-441B-9A05-08944DCA1CBA}" destId="{5231A26E-4A95-4994-99F5-41B182DF4DC3}" srcOrd="0" destOrd="0" presId="urn:microsoft.com/office/officeart/2005/8/layout/chevronAccent+Icon"/>
    <dgm:cxn modelId="{6FB6C559-A45B-443D-89CE-5E801C67F7D7}" type="presParOf" srcId="{5231A26E-4A95-4994-99F5-41B182DF4DC3}" destId="{53C8C916-B93D-4CFE-930F-7EA7F3BB0840}" srcOrd="0" destOrd="0" presId="urn:microsoft.com/office/officeart/2005/8/layout/chevronAccent+Icon"/>
    <dgm:cxn modelId="{C83775D0-BD4C-4D54-8A15-B4BBAEC9087B}" type="presParOf" srcId="{5231A26E-4A95-4994-99F5-41B182DF4DC3}" destId="{466EFBE0-DCCC-42BC-A8FF-2452D26C2152}" srcOrd="1" destOrd="0" presId="urn:microsoft.com/office/officeart/2005/8/layout/chevronAccent+Icon"/>
    <dgm:cxn modelId="{07F640A1-F944-43F7-BEB9-F2B519FE07CB}" type="presParOf" srcId="{5EF1367E-E4D4-441B-9A05-08944DCA1CBA}" destId="{876A815F-6528-4E9E-B71B-D0B0C18B48B2}" srcOrd="1" destOrd="0" presId="urn:microsoft.com/office/officeart/2005/8/layout/chevronAccent+Icon"/>
    <dgm:cxn modelId="{2F6D8EBF-EAAE-4148-B038-CE0E0BE86285}" type="presParOf" srcId="{5EF1367E-E4D4-441B-9A05-08944DCA1CBA}" destId="{D7E9DB1F-1BE4-47AB-B809-8918264A9C2E}" srcOrd="2" destOrd="0" presId="urn:microsoft.com/office/officeart/2005/8/layout/chevronAccent+Icon"/>
    <dgm:cxn modelId="{336F77BA-E85A-48E0-999D-80FE67AF9CAE}" type="presParOf" srcId="{D7E9DB1F-1BE4-47AB-B809-8918264A9C2E}" destId="{5D206901-7E1C-49CB-9F04-6F16852A73BD}" srcOrd="0" destOrd="0" presId="urn:microsoft.com/office/officeart/2005/8/layout/chevronAccent+Icon"/>
    <dgm:cxn modelId="{74AC55EE-B4DA-40E6-A548-A272CA6D70D5}" type="presParOf" srcId="{D7E9DB1F-1BE4-47AB-B809-8918264A9C2E}" destId="{C939EB81-B3BC-4727-80C3-36498415A52D}" srcOrd="1" destOrd="0" presId="urn:microsoft.com/office/officeart/2005/8/layout/chevronAccent+Icon"/>
    <dgm:cxn modelId="{E5D0ECDC-1363-4603-8139-265726081887}" type="presParOf" srcId="{5EF1367E-E4D4-441B-9A05-08944DCA1CBA}" destId="{2941BA95-06DE-4AFC-9EEE-B25D136290A1}" srcOrd="3" destOrd="0" presId="urn:microsoft.com/office/officeart/2005/8/layout/chevronAccent+Icon"/>
    <dgm:cxn modelId="{7914784B-222D-4BFB-BFAF-D96AD1ACF022}" type="presParOf" srcId="{5EF1367E-E4D4-441B-9A05-08944DCA1CBA}" destId="{2D9DC38F-EB0D-42A1-B19B-E38258BFCDF6}" srcOrd="4" destOrd="0" presId="urn:microsoft.com/office/officeart/2005/8/layout/chevronAccent+Icon"/>
    <dgm:cxn modelId="{DC4DF514-74A3-4747-B65A-19DFA30826D9}" type="presParOf" srcId="{2D9DC38F-EB0D-42A1-B19B-E38258BFCDF6}" destId="{7F43A103-62F5-432A-82B9-7B2AB4F46543}" srcOrd="0" destOrd="0" presId="urn:microsoft.com/office/officeart/2005/8/layout/chevronAccent+Icon"/>
    <dgm:cxn modelId="{9C91C332-037C-4379-BC42-1581D41AE448}" type="presParOf" srcId="{2D9DC38F-EB0D-42A1-B19B-E38258BFCDF6}" destId="{20154A49-9DD8-4710-A38B-608A66EE0F1D}" srcOrd="1" destOrd="0" presId="urn:microsoft.com/office/officeart/2005/8/layout/chevronAccent+Icon"/>
    <dgm:cxn modelId="{A3625BA2-1BCE-4B72-8FCC-55C8983A3BCF}" type="presParOf" srcId="{5EF1367E-E4D4-441B-9A05-08944DCA1CBA}" destId="{9C8C7A33-676A-492E-8600-5BFC15FDEB1F}" srcOrd="5" destOrd="0" presId="urn:microsoft.com/office/officeart/2005/8/layout/chevronAccent+Icon"/>
    <dgm:cxn modelId="{EF2F8DBA-4256-4560-8A1A-B1C58F652A88}" type="presParOf" srcId="{5EF1367E-E4D4-441B-9A05-08944DCA1CBA}" destId="{D5DDEE93-C378-44DC-AF22-4EA07951E46E}" srcOrd="6" destOrd="0" presId="urn:microsoft.com/office/officeart/2005/8/layout/chevronAccent+Icon"/>
    <dgm:cxn modelId="{F915C445-3B98-4B98-88EF-BF75A5BD1EF0}" type="presParOf" srcId="{D5DDEE93-C378-44DC-AF22-4EA07951E46E}" destId="{34626F50-A6E5-4DFF-87E5-556E5F3F2B32}" srcOrd="0" destOrd="0" presId="urn:microsoft.com/office/officeart/2005/8/layout/chevronAccent+Icon"/>
    <dgm:cxn modelId="{AF0728AB-427E-4A9D-AF48-D5B786E71B5B}" type="presParOf" srcId="{D5DDEE93-C378-44DC-AF22-4EA07951E46E}" destId="{6068549C-AA3D-4CDE-9250-E4BA2B8DA11C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6EE03A-A6F6-444F-845B-8A0FAFB755B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0AFE90-B0F3-4504-AF0F-E30764226888}">
      <dgm:prSet/>
      <dgm:spPr/>
      <dgm:t>
        <a:bodyPr/>
        <a:lstStyle/>
        <a:p>
          <a:r>
            <a:rPr lang="en-US" dirty="0"/>
            <a:t>     On Schedule</a:t>
          </a:r>
        </a:p>
      </dgm:t>
    </dgm:pt>
    <dgm:pt modelId="{B66F03E7-4838-4750-BEDB-D514B5B21329}" type="parTrans" cxnId="{2F73DB65-B072-4741-A4FB-34A32065C872}">
      <dgm:prSet/>
      <dgm:spPr/>
      <dgm:t>
        <a:bodyPr/>
        <a:lstStyle/>
        <a:p>
          <a:endParaRPr lang="en-US"/>
        </a:p>
      </dgm:t>
    </dgm:pt>
    <dgm:pt modelId="{85638417-BBD1-442A-901E-4F9DF8347699}" type="sibTrans" cxnId="{2F73DB65-B072-4741-A4FB-34A32065C872}">
      <dgm:prSet/>
      <dgm:spPr/>
      <dgm:t>
        <a:bodyPr/>
        <a:lstStyle/>
        <a:p>
          <a:endParaRPr lang="en-US"/>
        </a:p>
      </dgm:t>
    </dgm:pt>
    <dgm:pt modelId="{52BF54E9-A722-4DD8-9745-3543100455B4}">
      <dgm:prSet/>
      <dgm:spPr/>
      <dgm:t>
        <a:bodyPr/>
        <a:lstStyle/>
        <a:p>
          <a:r>
            <a:rPr lang="en-US" dirty="0"/>
            <a:t>     On Budget </a:t>
          </a:r>
        </a:p>
      </dgm:t>
    </dgm:pt>
    <dgm:pt modelId="{AD923CD3-A4D9-4B86-AF19-C71CA39CC380}" type="parTrans" cxnId="{D3CCAE82-EB27-4968-BE9B-96391329AB1C}">
      <dgm:prSet/>
      <dgm:spPr/>
      <dgm:t>
        <a:bodyPr/>
        <a:lstStyle/>
        <a:p>
          <a:endParaRPr lang="en-US"/>
        </a:p>
      </dgm:t>
    </dgm:pt>
    <dgm:pt modelId="{3F0D8B73-C6B5-4F73-B187-5F031A8185B8}" type="sibTrans" cxnId="{D3CCAE82-EB27-4968-BE9B-96391329AB1C}">
      <dgm:prSet/>
      <dgm:spPr/>
      <dgm:t>
        <a:bodyPr/>
        <a:lstStyle/>
        <a:p>
          <a:endParaRPr lang="en-US"/>
        </a:p>
      </dgm:t>
    </dgm:pt>
    <dgm:pt modelId="{4F3FC782-1AD5-43E6-A1AC-D1E7870F1113}">
      <dgm:prSet/>
      <dgm:spPr/>
      <dgm:t>
        <a:bodyPr/>
        <a:lstStyle/>
        <a:p>
          <a:r>
            <a:rPr lang="en-US" dirty="0"/>
            <a:t>     Fully Supported</a:t>
          </a:r>
        </a:p>
      </dgm:t>
    </dgm:pt>
    <dgm:pt modelId="{3AF2DE99-00F2-4872-8AB1-6D5C1848F100}" type="parTrans" cxnId="{93C20164-CC3F-449E-A801-A5B18147C560}">
      <dgm:prSet/>
      <dgm:spPr/>
      <dgm:t>
        <a:bodyPr/>
        <a:lstStyle/>
        <a:p>
          <a:endParaRPr lang="en-US"/>
        </a:p>
      </dgm:t>
    </dgm:pt>
    <dgm:pt modelId="{F849FD0E-C800-4108-874D-E494A2505610}" type="sibTrans" cxnId="{93C20164-CC3F-449E-A801-A5B18147C560}">
      <dgm:prSet/>
      <dgm:spPr/>
      <dgm:t>
        <a:bodyPr/>
        <a:lstStyle/>
        <a:p>
          <a:endParaRPr lang="en-US"/>
        </a:p>
      </dgm:t>
    </dgm:pt>
    <dgm:pt modelId="{35B5D56F-C51B-4D3D-97A9-390EFE64E780}">
      <dgm:prSet/>
      <dgm:spPr/>
      <dgm:t>
        <a:bodyPr/>
        <a:lstStyle/>
        <a:p>
          <a:r>
            <a:rPr lang="en-US" dirty="0"/>
            <a:t>     Prepared for Go-Live on </a:t>
          </a:r>
          <a:r>
            <a:rPr lang="en-US" b="1" dirty="0"/>
            <a:t>09/09/25</a:t>
          </a:r>
        </a:p>
      </dgm:t>
    </dgm:pt>
    <dgm:pt modelId="{CBDD521D-AB46-4950-A9C5-8F08A564728E}" type="parTrans" cxnId="{F623C7F0-D651-4D01-884F-B25F81F2CD90}">
      <dgm:prSet/>
      <dgm:spPr/>
      <dgm:t>
        <a:bodyPr/>
        <a:lstStyle/>
        <a:p>
          <a:endParaRPr lang="en-US"/>
        </a:p>
      </dgm:t>
    </dgm:pt>
    <dgm:pt modelId="{1F8A95CE-4175-4764-87FF-D33240257109}" type="sibTrans" cxnId="{F623C7F0-D651-4D01-884F-B25F81F2CD90}">
      <dgm:prSet/>
      <dgm:spPr/>
      <dgm:t>
        <a:bodyPr/>
        <a:lstStyle/>
        <a:p>
          <a:endParaRPr lang="en-US"/>
        </a:p>
      </dgm:t>
    </dgm:pt>
    <dgm:pt modelId="{5CD364E1-0B3C-48EE-9B60-19F911D916E3}" type="pres">
      <dgm:prSet presAssocID="{E26EE03A-A6F6-444F-845B-8A0FAFB755B4}" presName="vert0" presStyleCnt="0">
        <dgm:presLayoutVars>
          <dgm:dir/>
          <dgm:animOne val="branch"/>
          <dgm:animLvl val="lvl"/>
        </dgm:presLayoutVars>
      </dgm:prSet>
      <dgm:spPr/>
    </dgm:pt>
    <dgm:pt modelId="{F6C637C9-D849-4E85-BA3F-D383454329E3}" type="pres">
      <dgm:prSet presAssocID="{190AFE90-B0F3-4504-AF0F-E30764226888}" presName="thickLine" presStyleLbl="alignNode1" presStyleIdx="0" presStyleCnt="4"/>
      <dgm:spPr/>
    </dgm:pt>
    <dgm:pt modelId="{E34F1ADD-D83B-4996-ABE3-AC11D5DC11BC}" type="pres">
      <dgm:prSet presAssocID="{190AFE90-B0F3-4504-AF0F-E30764226888}" presName="horz1" presStyleCnt="0"/>
      <dgm:spPr/>
    </dgm:pt>
    <dgm:pt modelId="{D649FABA-7200-4CC5-9E38-D2D26DB0B1A3}" type="pres">
      <dgm:prSet presAssocID="{190AFE90-B0F3-4504-AF0F-E30764226888}" presName="tx1" presStyleLbl="revTx" presStyleIdx="0" presStyleCnt="4"/>
      <dgm:spPr/>
    </dgm:pt>
    <dgm:pt modelId="{813594EC-1453-423F-93C2-0CAD4F67EAAD}" type="pres">
      <dgm:prSet presAssocID="{190AFE90-B0F3-4504-AF0F-E30764226888}" presName="vert1" presStyleCnt="0"/>
      <dgm:spPr/>
    </dgm:pt>
    <dgm:pt modelId="{C688A0AF-BB66-438D-8FE2-27BA073B3910}" type="pres">
      <dgm:prSet presAssocID="{52BF54E9-A722-4DD8-9745-3543100455B4}" presName="thickLine" presStyleLbl="alignNode1" presStyleIdx="1" presStyleCnt="4"/>
      <dgm:spPr/>
    </dgm:pt>
    <dgm:pt modelId="{71688D80-57E2-4766-91C6-5B62975E7BF6}" type="pres">
      <dgm:prSet presAssocID="{52BF54E9-A722-4DD8-9745-3543100455B4}" presName="horz1" presStyleCnt="0"/>
      <dgm:spPr/>
    </dgm:pt>
    <dgm:pt modelId="{F6334B43-322D-48F1-8D61-F0BC4F7630BB}" type="pres">
      <dgm:prSet presAssocID="{52BF54E9-A722-4DD8-9745-3543100455B4}" presName="tx1" presStyleLbl="revTx" presStyleIdx="1" presStyleCnt="4"/>
      <dgm:spPr/>
    </dgm:pt>
    <dgm:pt modelId="{F3DCE038-225E-45B8-8E5A-9193CC9889A8}" type="pres">
      <dgm:prSet presAssocID="{52BF54E9-A722-4DD8-9745-3543100455B4}" presName="vert1" presStyleCnt="0"/>
      <dgm:spPr/>
    </dgm:pt>
    <dgm:pt modelId="{04D725CE-EDDD-490C-853E-A3A50BB67405}" type="pres">
      <dgm:prSet presAssocID="{4F3FC782-1AD5-43E6-A1AC-D1E7870F1113}" presName="thickLine" presStyleLbl="alignNode1" presStyleIdx="2" presStyleCnt="4"/>
      <dgm:spPr/>
    </dgm:pt>
    <dgm:pt modelId="{EA812D25-ED20-4E39-9F4E-3BA33F24B9F6}" type="pres">
      <dgm:prSet presAssocID="{4F3FC782-1AD5-43E6-A1AC-D1E7870F1113}" presName="horz1" presStyleCnt="0"/>
      <dgm:spPr/>
    </dgm:pt>
    <dgm:pt modelId="{2EA6EDDE-9136-4A77-BE0D-A995291496A3}" type="pres">
      <dgm:prSet presAssocID="{4F3FC782-1AD5-43E6-A1AC-D1E7870F1113}" presName="tx1" presStyleLbl="revTx" presStyleIdx="2" presStyleCnt="4"/>
      <dgm:spPr/>
    </dgm:pt>
    <dgm:pt modelId="{D2416CDE-84FC-4161-9D72-79DD4F0C22F5}" type="pres">
      <dgm:prSet presAssocID="{4F3FC782-1AD5-43E6-A1AC-D1E7870F1113}" presName="vert1" presStyleCnt="0"/>
      <dgm:spPr/>
    </dgm:pt>
    <dgm:pt modelId="{E3891B46-5875-44BB-A32B-88CB5840E170}" type="pres">
      <dgm:prSet presAssocID="{35B5D56F-C51B-4D3D-97A9-390EFE64E780}" presName="thickLine" presStyleLbl="alignNode1" presStyleIdx="3" presStyleCnt="4"/>
      <dgm:spPr/>
    </dgm:pt>
    <dgm:pt modelId="{460CAB10-DFFF-4245-AE1A-E9E58D013022}" type="pres">
      <dgm:prSet presAssocID="{35B5D56F-C51B-4D3D-97A9-390EFE64E780}" presName="horz1" presStyleCnt="0"/>
      <dgm:spPr/>
    </dgm:pt>
    <dgm:pt modelId="{37F52601-C7B6-415C-B186-53BD4D9CB5FB}" type="pres">
      <dgm:prSet presAssocID="{35B5D56F-C51B-4D3D-97A9-390EFE64E780}" presName="tx1" presStyleLbl="revTx" presStyleIdx="3" presStyleCnt="4"/>
      <dgm:spPr/>
    </dgm:pt>
    <dgm:pt modelId="{48AE76BF-32AE-490C-B74A-BBD306BAF5AE}" type="pres">
      <dgm:prSet presAssocID="{35B5D56F-C51B-4D3D-97A9-390EFE64E780}" presName="vert1" presStyleCnt="0"/>
      <dgm:spPr/>
    </dgm:pt>
  </dgm:ptLst>
  <dgm:cxnLst>
    <dgm:cxn modelId="{47DCC01A-BB8C-4A65-9012-64A8D72F5556}" type="presOf" srcId="{E26EE03A-A6F6-444F-845B-8A0FAFB755B4}" destId="{5CD364E1-0B3C-48EE-9B60-19F911D916E3}" srcOrd="0" destOrd="0" presId="urn:microsoft.com/office/officeart/2008/layout/LinedList"/>
    <dgm:cxn modelId="{93C20164-CC3F-449E-A801-A5B18147C560}" srcId="{E26EE03A-A6F6-444F-845B-8A0FAFB755B4}" destId="{4F3FC782-1AD5-43E6-A1AC-D1E7870F1113}" srcOrd="2" destOrd="0" parTransId="{3AF2DE99-00F2-4872-8AB1-6D5C1848F100}" sibTransId="{F849FD0E-C800-4108-874D-E494A2505610}"/>
    <dgm:cxn modelId="{2F73DB65-B072-4741-A4FB-34A32065C872}" srcId="{E26EE03A-A6F6-444F-845B-8A0FAFB755B4}" destId="{190AFE90-B0F3-4504-AF0F-E30764226888}" srcOrd="0" destOrd="0" parTransId="{B66F03E7-4838-4750-BEDB-D514B5B21329}" sibTransId="{85638417-BBD1-442A-901E-4F9DF8347699}"/>
    <dgm:cxn modelId="{50FEBD48-D977-49BD-8CC9-3EDFFFC2B13D}" type="presOf" srcId="{190AFE90-B0F3-4504-AF0F-E30764226888}" destId="{D649FABA-7200-4CC5-9E38-D2D26DB0B1A3}" srcOrd="0" destOrd="0" presId="urn:microsoft.com/office/officeart/2008/layout/LinedList"/>
    <dgm:cxn modelId="{416A606C-B9DB-4C1D-8F10-09A4AD1B66DC}" type="presOf" srcId="{4F3FC782-1AD5-43E6-A1AC-D1E7870F1113}" destId="{2EA6EDDE-9136-4A77-BE0D-A995291496A3}" srcOrd="0" destOrd="0" presId="urn:microsoft.com/office/officeart/2008/layout/LinedList"/>
    <dgm:cxn modelId="{ECC09554-1945-42BB-9804-1947827D597D}" type="presOf" srcId="{35B5D56F-C51B-4D3D-97A9-390EFE64E780}" destId="{37F52601-C7B6-415C-B186-53BD4D9CB5FB}" srcOrd="0" destOrd="0" presId="urn:microsoft.com/office/officeart/2008/layout/LinedList"/>
    <dgm:cxn modelId="{D3CCAE82-EB27-4968-BE9B-96391329AB1C}" srcId="{E26EE03A-A6F6-444F-845B-8A0FAFB755B4}" destId="{52BF54E9-A722-4DD8-9745-3543100455B4}" srcOrd="1" destOrd="0" parTransId="{AD923CD3-A4D9-4B86-AF19-C71CA39CC380}" sibTransId="{3F0D8B73-C6B5-4F73-B187-5F031A8185B8}"/>
    <dgm:cxn modelId="{A9FB599D-24CA-4C28-8F9D-81EB4E5413CD}" type="presOf" srcId="{52BF54E9-A722-4DD8-9745-3543100455B4}" destId="{F6334B43-322D-48F1-8D61-F0BC4F7630BB}" srcOrd="0" destOrd="0" presId="urn:microsoft.com/office/officeart/2008/layout/LinedList"/>
    <dgm:cxn modelId="{F623C7F0-D651-4D01-884F-B25F81F2CD90}" srcId="{E26EE03A-A6F6-444F-845B-8A0FAFB755B4}" destId="{35B5D56F-C51B-4D3D-97A9-390EFE64E780}" srcOrd="3" destOrd="0" parTransId="{CBDD521D-AB46-4950-A9C5-8F08A564728E}" sibTransId="{1F8A95CE-4175-4764-87FF-D33240257109}"/>
    <dgm:cxn modelId="{5B2997C5-381F-4712-B7A0-84915DD07D0A}" type="presParOf" srcId="{5CD364E1-0B3C-48EE-9B60-19F911D916E3}" destId="{F6C637C9-D849-4E85-BA3F-D383454329E3}" srcOrd="0" destOrd="0" presId="urn:microsoft.com/office/officeart/2008/layout/LinedList"/>
    <dgm:cxn modelId="{DF433A99-43F8-4487-A1AF-D3B21AFF51C1}" type="presParOf" srcId="{5CD364E1-0B3C-48EE-9B60-19F911D916E3}" destId="{E34F1ADD-D83B-4996-ABE3-AC11D5DC11BC}" srcOrd="1" destOrd="0" presId="urn:microsoft.com/office/officeart/2008/layout/LinedList"/>
    <dgm:cxn modelId="{41960B81-99D3-427B-A4A9-E730205A8C4D}" type="presParOf" srcId="{E34F1ADD-D83B-4996-ABE3-AC11D5DC11BC}" destId="{D649FABA-7200-4CC5-9E38-D2D26DB0B1A3}" srcOrd="0" destOrd="0" presId="urn:microsoft.com/office/officeart/2008/layout/LinedList"/>
    <dgm:cxn modelId="{F7EFEF78-8F64-45D6-A40A-24465DB7958D}" type="presParOf" srcId="{E34F1ADD-D83B-4996-ABE3-AC11D5DC11BC}" destId="{813594EC-1453-423F-93C2-0CAD4F67EAAD}" srcOrd="1" destOrd="0" presId="urn:microsoft.com/office/officeart/2008/layout/LinedList"/>
    <dgm:cxn modelId="{EA60806B-E52C-4047-8F1A-F80A91BB4E01}" type="presParOf" srcId="{5CD364E1-0B3C-48EE-9B60-19F911D916E3}" destId="{C688A0AF-BB66-438D-8FE2-27BA073B3910}" srcOrd="2" destOrd="0" presId="urn:microsoft.com/office/officeart/2008/layout/LinedList"/>
    <dgm:cxn modelId="{1764DDDD-E661-4774-BC6B-D3FD3B9B35CE}" type="presParOf" srcId="{5CD364E1-0B3C-48EE-9B60-19F911D916E3}" destId="{71688D80-57E2-4766-91C6-5B62975E7BF6}" srcOrd="3" destOrd="0" presId="urn:microsoft.com/office/officeart/2008/layout/LinedList"/>
    <dgm:cxn modelId="{4571822C-B601-470C-A5AB-FAA2A640E973}" type="presParOf" srcId="{71688D80-57E2-4766-91C6-5B62975E7BF6}" destId="{F6334B43-322D-48F1-8D61-F0BC4F7630BB}" srcOrd="0" destOrd="0" presId="urn:microsoft.com/office/officeart/2008/layout/LinedList"/>
    <dgm:cxn modelId="{653989AD-85E6-497F-85C7-95DB40740707}" type="presParOf" srcId="{71688D80-57E2-4766-91C6-5B62975E7BF6}" destId="{F3DCE038-225E-45B8-8E5A-9193CC9889A8}" srcOrd="1" destOrd="0" presId="urn:microsoft.com/office/officeart/2008/layout/LinedList"/>
    <dgm:cxn modelId="{A14E459F-814E-4CA0-8DB8-C6DEEF1F2802}" type="presParOf" srcId="{5CD364E1-0B3C-48EE-9B60-19F911D916E3}" destId="{04D725CE-EDDD-490C-853E-A3A50BB67405}" srcOrd="4" destOrd="0" presId="urn:microsoft.com/office/officeart/2008/layout/LinedList"/>
    <dgm:cxn modelId="{5C09D85D-FF53-4D28-A37A-809DADA86CD6}" type="presParOf" srcId="{5CD364E1-0B3C-48EE-9B60-19F911D916E3}" destId="{EA812D25-ED20-4E39-9F4E-3BA33F24B9F6}" srcOrd="5" destOrd="0" presId="urn:microsoft.com/office/officeart/2008/layout/LinedList"/>
    <dgm:cxn modelId="{EC936E4E-13A2-48D4-8B84-419FB611105B}" type="presParOf" srcId="{EA812D25-ED20-4E39-9F4E-3BA33F24B9F6}" destId="{2EA6EDDE-9136-4A77-BE0D-A995291496A3}" srcOrd="0" destOrd="0" presId="urn:microsoft.com/office/officeart/2008/layout/LinedList"/>
    <dgm:cxn modelId="{FEAFADB8-3A0B-43DB-96A1-7C4D78CCFB65}" type="presParOf" srcId="{EA812D25-ED20-4E39-9F4E-3BA33F24B9F6}" destId="{D2416CDE-84FC-4161-9D72-79DD4F0C22F5}" srcOrd="1" destOrd="0" presId="urn:microsoft.com/office/officeart/2008/layout/LinedList"/>
    <dgm:cxn modelId="{61D660CB-45D8-425A-9AF2-58B97F1625B0}" type="presParOf" srcId="{5CD364E1-0B3C-48EE-9B60-19F911D916E3}" destId="{E3891B46-5875-44BB-A32B-88CB5840E170}" srcOrd="6" destOrd="0" presId="urn:microsoft.com/office/officeart/2008/layout/LinedList"/>
    <dgm:cxn modelId="{CEBA8EB7-7BC5-4F82-8504-3E3737E5A753}" type="presParOf" srcId="{5CD364E1-0B3C-48EE-9B60-19F911D916E3}" destId="{460CAB10-DFFF-4245-AE1A-E9E58D013022}" srcOrd="7" destOrd="0" presId="urn:microsoft.com/office/officeart/2008/layout/LinedList"/>
    <dgm:cxn modelId="{FC157C08-2185-407F-8D46-FAC44057B194}" type="presParOf" srcId="{460CAB10-DFFF-4245-AE1A-E9E58D013022}" destId="{37F52601-C7B6-415C-B186-53BD4D9CB5FB}" srcOrd="0" destOrd="0" presId="urn:microsoft.com/office/officeart/2008/layout/LinedList"/>
    <dgm:cxn modelId="{8A81C9B9-70B4-4D0C-B367-D04780D78E73}" type="presParOf" srcId="{460CAB10-DFFF-4245-AE1A-E9E58D013022}" destId="{48AE76BF-32AE-490C-B74A-BBD306BAF5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A7A9D-4204-49D3-B5AB-AE4920A0B593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83B1B-E2F8-416C-85C9-24E871061C6A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5E5BD-BBF2-4B17-A3D2-97F72CE36851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Exploration &amp; Consultant RFQ</a:t>
          </a:r>
        </a:p>
      </dsp:txBody>
      <dsp:txXfrm>
        <a:off x="100682" y="2684598"/>
        <a:ext cx="2370489" cy="720000"/>
      </dsp:txXfrm>
    </dsp:sp>
    <dsp:sp modelId="{DA49DEBD-3A5C-42B4-AEEC-330803E70E32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162BD1-E14A-4A24-A128-96BAD311A603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C1F6A-7742-44F8-BEA0-EAD1A8C9AB1E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RFP Process</a:t>
          </a:r>
        </a:p>
      </dsp:txBody>
      <dsp:txXfrm>
        <a:off x="2886007" y="2684598"/>
        <a:ext cx="2370489" cy="720000"/>
      </dsp:txXfrm>
    </dsp:sp>
    <dsp:sp modelId="{1D7D27BE-01D4-4E98-B922-6E0DDBCDE647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F3124-D5CC-457F-9AB0-2AAFF998C139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6DCF12-F310-463C-BB0A-2414B86757EB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Regionalization Workgroup</a:t>
          </a:r>
        </a:p>
      </dsp:txBody>
      <dsp:txXfrm>
        <a:off x="5671332" y="2684598"/>
        <a:ext cx="2370489" cy="720000"/>
      </dsp:txXfrm>
    </dsp:sp>
    <dsp:sp modelId="{3FCA0945-83E4-4FBF-B21F-9C7300C0C15C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A46F3-517A-4EB7-AA25-66A7FC494C3B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FAC04-622A-4AF8-949F-3E1C10087962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Governance &amp; Agreement</a:t>
          </a:r>
        </a:p>
      </dsp:txBody>
      <dsp:txXfrm>
        <a:off x="8456657" y="2684598"/>
        <a:ext cx="237048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FDE9D-18FC-45FB-97B2-450BE22BBBC9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80A67-475A-40CE-B838-20C862E17D0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08886-B59B-4D27-8850-BFDD0439CA99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Hardware &amp; Software Installation Complete</a:t>
          </a:r>
        </a:p>
      </dsp:txBody>
      <dsp:txXfrm>
        <a:off x="1057183" y="1805"/>
        <a:ext cx="9458416" cy="915310"/>
      </dsp:txXfrm>
    </dsp:sp>
    <dsp:sp modelId="{312BD17C-CE1E-4AC0-BC43-53D3703FD1F9}">
      <dsp:nvSpPr>
        <dsp:cNvPr id="0" name=""/>
        <dsp:cNvSpPr/>
      </dsp:nvSpPr>
      <dsp:spPr>
        <a:xfrm>
          <a:off x="0" y="114572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32C250-E7D6-4A42-B237-DECF241D5B46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3055F-E043-4FF7-9972-9EAD2BBDC83A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Initial System Build Complete</a:t>
          </a:r>
        </a:p>
      </dsp:txBody>
      <dsp:txXfrm>
        <a:off x="1057183" y="1145944"/>
        <a:ext cx="9458416" cy="915310"/>
      </dsp:txXfrm>
    </dsp:sp>
    <dsp:sp modelId="{3D789086-9F6D-4DF1-98E4-51B266BC635C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7B82B-533F-4187-A2EA-6619C08A3B86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C84DA-4E87-4A85-B6A5-E8ABC863400E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Configuration Initiated</a:t>
          </a:r>
        </a:p>
      </dsp:txBody>
      <dsp:txXfrm>
        <a:off x="1057183" y="2290082"/>
        <a:ext cx="9458416" cy="915310"/>
      </dsp:txXfrm>
    </dsp:sp>
    <dsp:sp modelId="{8DD0DE44-FBF7-4225-9F6A-C2302F228C9C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472A7-62E5-4972-9A24-576D7B837346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76D16-7572-423F-A184-C8847264B66F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3</a:t>
          </a:r>
          <a:r>
            <a:rPr lang="en-US" sz="2800" kern="1200" baseline="30000" dirty="0"/>
            <a:t>rd</a:t>
          </a:r>
          <a:r>
            <a:rPr lang="en-US" sz="2800" kern="1200" dirty="0"/>
            <a:t> Party Integrations in Development </a:t>
          </a:r>
        </a:p>
      </dsp:txBody>
      <dsp:txXfrm>
        <a:off x="1057183" y="3434221"/>
        <a:ext cx="9458416" cy="915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5D4A0-6879-4BFE-A959-52C7482359FB}">
      <dsp:nvSpPr>
        <dsp:cNvPr id="0" name=""/>
        <dsp:cNvSpPr/>
      </dsp:nvSpPr>
      <dsp:spPr>
        <a:xfrm>
          <a:off x="0" y="4342"/>
          <a:ext cx="6301601" cy="9249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5039FD-21F6-49A6-B177-2651E8D52E51}">
      <dsp:nvSpPr>
        <dsp:cNvPr id="0" name=""/>
        <dsp:cNvSpPr/>
      </dsp:nvSpPr>
      <dsp:spPr>
        <a:xfrm>
          <a:off x="279784" y="212446"/>
          <a:ext cx="508698" cy="5086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AC3D2-B001-455A-B572-93A14FECD538}">
      <dsp:nvSpPr>
        <dsp:cNvPr id="0" name=""/>
        <dsp:cNvSpPr/>
      </dsp:nvSpPr>
      <dsp:spPr>
        <a:xfrm>
          <a:off x="1068267" y="4342"/>
          <a:ext cx="5233333" cy="92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86" tIns="97886" rIns="97886" bIns="9788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Common Language</a:t>
          </a:r>
        </a:p>
      </dsp:txBody>
      <dsp:txXfrm>
        <a:off x="1068267" y="4342"/>
        <a:ext cx="5233333" cy="924906"/>
      </dsp:txXfrm>
    </dsp:sp>
    <dsp:sp modelId="{867B36F0-A1E6-4981-A028-B1F88F952145}">
      <dsp:nvSpPr>
        <dsp:cNvPr id="0" name=""/>
        <dsp:cNvSpPr/>
      </dsp:nvSpPr>
      <dsp:spPr>
        <a:xfrm>
          <a:off x="0" y="1160475"/>
          <a:ext cx="6301601" cy="9249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9085F-20F2-4871-B36F-27759ACE7BC3}">
      <dsp:nvSpPr>
        <dsp:cNvPr id="0" name=""/>
        <dsp:cNvSpPr/>
      </dsp:nvSpPr>
      <dsp:spPr>
        <a:xfrm>
          <a:off x="279784" y="1368579"/>
          <a:ext cx="508698" cy="5086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DFEA2-61AB-4737-A22C-FBBD43DCAB94}">
      <dsp:nvSpPr>
        <dsp:cNvPr id="0" name=""/>
        <dsp:cNvSpPr/>
      </dsp:nvSpPr>
      <dsp:spPr>
        <a:xfrm>
          <a:off x="1068267" y="1160475"/>
          <a:ext cx="5233333" cy="92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86" tIns="97886" rIns="97886" bIns="9788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Integrated Responses</a:t>
          </a:r>
        </a:p>
      </dsp:txBody>
      <dsp:txXfrm>
        <a:off x="1068267" y="1160475"/>
        <a:ext cx="5233333" cy="924906"/>
      </dsp:txXfrm>
    </dsp:sp>
    <dsp:sp modelId="{15429A16-DAB0-4F06-B201-4995B157F65A}">
      <dsp:nvSpPr>
        <dsp:cNvPr id="0" name=""/>
        <dsp:cNvSpPr/>
      </dsp:nvSpPr>
      <dsp:spPr>
        <a:xfrm>
          <a:off x="0" y="2316608"/>
          <a:ext cx="6301601" cy="9249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50FAE-47C8-4148-A6C5-60156B75CFD4}">
      <dsp:nvSpPr>
        <dsp:cNvPr id="0" name=""/>
        <dsp:cNvSpPr/>
      </dsp:nvSpPr>
      <dsp:spPr>
        <a:xfrm>
          <a:off x="279784" y="2524712"/>
          <a:ext cx="508698" cy="5086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79D875-7C1A-4915-9798-D1A0C46B7915}">
      <dsp:nvSpPr>
        <dsp:cNvPr id="0" name=""/>
        <dsp:cNvSpPr/>
      </dsp:nvSpPr>
      <dsp:spPr>
        <a:xfrm>
          <a:off x="1068267" y="2316608"/>
          <a:ext cx="5233333" cy="92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86" tIns="97886" rIns="97886" bIns="9788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Automation</a:t>
          </a:r>
          <a:endParaRPr lang="en-US" sz="1900" kern="1200" dirty="0"/>
        </a:p>
      </dsp:txBody>
      <dsp:txXfrm>
        <a:off x="1068267" y="2316608"/>
        <a:ext cx="5233333" cy="924906"/>
      </dsp:txXfrm>
    </dsp:sp>
    <dsp:sp modelId="{71EEF161-0B92-486F-A8A6-FC6D6D27EBE7}">
      <dsp:nvSpPr>
        <dsp:cNvPr id="0" name=""/>
        <dsp:cNvSpPr/>
      </dsp:nvSpPr>
      <dsp:spPr>
        <a:xfrm>
          <a:off x="0" y="3472741"/>
          <a:ext cx="6301601" cy="9249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9F9FF-3895-4FEF-9821-361B8FA98C62}">
      <dsp:nvSpPr>
        <dsp:cNvPr id="0" name=""/>
        <dsp:cNvSpPr/>
      </dsp:nvSpPr>
      <dsp:spPr>
        <a:xfrm>
          <a:off x="279784" y="3680845"/>
          <a:ext cx="508698" cy="5086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915A0-0FBB-4336-96D5-604F7E41A4DA}">
      <dsp:nvSpPr>
        <dsp:cNvPr id="0" name=""/>
        <dsp:cNvSpPr/>
      </dsp:nvSpPr>
      <dsp:spPr>
        <a:xfrm>
          <a:off x="1068267" y="3472741"/>
          <a:ext cx="5233333" cy="92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86" tIns="97886" rIns="97886" bIns="9788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Regional Processes</a:t>
          </a:r>
        </a:p>
      </dsp:txBody>
      <dsp:txXfrm>
        <a:off x="1068267" y="3472741"/>
        <a:ext cx="5233333" cy="924906"/>
      </dsp:txXfrm>
    </dsp:sp>
    <dsp:sp modelId="{269117FF-B8A2-48B7-834E-AEDF8A98A353}">
      <dsp:nvSpPr>
        <dsp:cNvPr id="0" name=""/>
        <dsp:cNvSpPr/>
      </dsp:nvSpPr>
      <dsp:spPr>
        <a:xfrm>
          <a:off x="0" y="4628875"/>
          <a:ext cx="6301601" cy="9249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EE7C4-1D87-4EC1-83F4-4A9D14FCBE75}">
      <dsp:nvSpPr>
        <dsp:cNvPr id="0" name=""/>
        <dsp:cNvSpPr/>
      </dsp:nvSpPr>
      <dsp:spPr>
        <a:xfrm>
          <a:off x="279784" y="4836979"/>
          <a:ext cx="508698" cy="50869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2A2C5-7DDA-428E-99C1-CAD92BBAC58C}">
      <dsp:nvSpPr>
        <dsp:cNvPr id="0" name=""/>
        <dsp:cNvSpPr/>
      </dsp:nvSpPr>
      <dsp:spPr>
        <a:xfrm>
          <a:off x="1068267" y="4628875"/>
          <a:ext cx="5233333" cy="92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86" tIns="97886" rIns="97886" bIns="9788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Information Access</a:t>
          </a:r>
        </a:p>
      </dsp:txBody>
      <dsp:txXfrm>
        <a:off x="1068267" y="4628875"/>
        <a:ext cx="5233333" cy="924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8C916-B93D-4CFE-930F-7EA7F3BB0840}">
      <dsp:nvSpPr>
        <dsp:cNvPr id="0" name=""/>
        <dsp:cNvSpPr/>
      </dsp:nvSpPr>
      <dsp:spPr>
        <a:xfrm>
          <a:off x="0" y="2184386"/>
          <a:ext cx="2315177" cy="893658"/>
        </a:xfrm>
        <a:prstGeom prst="chevron">
          <a:avLst>
            <a:gd name="adj" fmla="val 4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EFBE0-DCCC-42BC-A8FF-2452D26C2152}">
      <dsp:nvSpPr>
        <dsp:cNvPr id="0" name=""/>
        <dsp:cNvSpPr/>
      </dsp:nvSpPr>
      <dsp:spPr>
        <a:xfrm>
          <a:off x="615945" y="2407801"/>
          <a:ext cx="1955038" cy="893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Configuration</a:t>
          </a:r>
        </a:p>
      </dsp:txBody>
      <dsp:txXfrm>
        <a:off x="642119" y="2433975"/>
        <a:ext cx="1902690" cy="841310"/>
      </dsp:txXfrm>
    </dsp:sp>
    <dsp:sp modelId="{5D206901-7E1C-49CB-9F04-6F16852A73BD}">
      <dsp:nvSpPr>
        <dsp:cNvPr id="0" name=""/>
        <dsp:cNvSpPr/>
      </dsp:nvSpPr>
      <dsp:spPr>
        <a:xfrm>
          <a:off x="2643022" y="2184386"/>
          <a:ext cx="2315177" cy="893658"/>
        </a:xfrm>
        <a:prstGeom prst="chevron">
          <a:avLst>
            <a:gd name="adj" fmla="val 40000"/>
          </a:avLst>
        </a:prstGeom>
        <a:solidFill>
          <a:schemeClr val="accent1">
            <a:shade val="80000"/>
            <a:hueOff val="181866"/>
            <a:satOff val="-18964"/>
            <a:lumOff val="1274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39EB81-B3BC-4727-80C3-36498415A52D}">
      <dsp:nvSpPr>
        <dsp:cNvPr id="0" name=""/>
        <dsp:cNvSpPr/>
      </dsp:nvSpPr>
      <dsp:spPr>
        <a:xfrm>
          <a:off x="3260393" y="2407801"/>
          <a:ext cx="1955038" cy="893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181866"/>
              <a:satOff val="-18964"/>
              <a:lumOff val="127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Testing</a:t>
          </a:r>
        </a:p>
      </dsp:txBody>
      <dsp:txXfrm>
        <a:off x="3286567" y="2433975"/>
        <a:ext cx="1902690" cy="841310"/>
      </dsp:txXfrm>
    </dsp:sp>
    <dsp:sp modelId="{7F43A103-62F5-432A-82B9-7B2AB4F46543}">
      <dsp:nvSpPr>
        <dsp:cNvPr id="0" name=""/>
        <dsp:cNvSpPr/>
      </dsp:nvSpPr>
      <dsp:spPr>
        <a:xfrm>
          <a:off x="5287470" y="2184386"/>
          <a:ext cx="2315177" cy="893658"/>
        </a:xfrm>
        <a:prstGeom prst="chevron">
          <a:avLst>
            <a:gd name="adj" fmla="val 40000"/>
          </a:avLst>
        </a:prstGeom>
        <a:solidFill>
          <a:schemeClr val="accent1">
            <a:shade val="80000"/>
            <a:hueOff val="363732"/>
            <a:satOff val="-37928"/>
            <a:lumOff val="254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54A49-9DD8-4710-A38B-608A66EE0F1D}">
      <dsp:nvSpPr>
        <dsp:cNvPr id="0" name=""/>
        <dsp:cNvSpPr/>
      </dsp:nvSpPr>
      <dsp:spPr>
        <a:xfrm>
          <a:off x="5904840" y="2407801"/>
          <a:ext cx="1955038" cy="893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363732"/>
              <a:satOff val="-37928"/>
              <a:lumOff val="25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Training	</a:t>
          </a:r>
        </a:p>
      </dsp:txBody>
      <dsp:txXfrm>
        <a:off x="5931014" y="2433975"/>
        <a:ext cx="1902690" cy="841310"/>
      </dsp:txXfrm>
    </dsp:sp>
    <dsp:sp modelId="{34626F50-A6E5-4DFF-87E5-556E5F3F2B32}">
      <dsp:nvSpPr>
        <dsp:cNvPr id="0" name=""/>
        <dsp:cNvSpPr/>
      </dsp:nvSpPr>
      <dsp:spPr>
        <a:xfrm>
          <a:off x="7931917" y="2184386"/>
          <a:ext cx="2315177" cy="893658"/>
        </a:xfrm>
        <a:prstGeom prst="chevron">
          <a:avLst>
            <a:gd name="adj" fmla="val 40000"/>
          </a:avLst>
        </a:prstGeom>
        <a:solidFill>
          <a:schemeClr val="accent1">
            <a:shade val="80000"/>
            <a:hueOff val="545598"/>
            <a:satOff val="-56892"/>
            <a:lumOff val="382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68549C-AA3D-4CDE-9250-E4BA2B8DA11C}">
      <dsp:nvSpPr>
        <dsp:cNvPr id="0" name=""/>
        <dsp:cNvSpPr/>
      </dsp:nvSpPr>
      <dsp:spPr>
        <a:xfrm>
          <a:off x="8549288" y="2407801"/>
          <a:ext cx="1955038" cy="893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545598"/>
              <a:satOff val="-56892"/>
              <a:lumOff val="382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Go-Live</a:t>
          </a:r>
        </a:p>
      </dsp:txBody>
      <dsp:txXfrm>
        <a:off x="8575462" y="2433975"/>
        <a:ext cx="1902690" cy="8413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637C9-D849-4E85-BA3F-D383454329E3}">
      <dsp:nvSpPr>
        <dsp:cNvPr id="0" name=""/>
        <dsp:cNvSpPr/>
      </dsp:nvSpPr>
      <dsp:spPr>
        <a:xfrm>
          <a:off x="0" y="0"/>
          <a:ext cx="899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9FABA-7200-4CC5-9E38-D2D26DB0B1A3}">
      <dsp:nvSpPr>
        <dsp:cNvPr id="0" name=""/>
        <dsp:cNvSpPr/>
      </dsp:nvSpPr>
      <dsp:spPr>
        <a:xfrm>
          <a:off x="0" y="0"/>
          <a:ext cx="8996471" cy="94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     On Schedule</a:t>
          </a:r>
        </a:p>
      </dsp:txBody>
      <dsp:txXfrm>
        <a:off x="0" y="0"/>
        <a:ext cx="8996471" cy="948423"/>
      </dsp:txXfrm>
    </dsp:sp>
    <dsp:sp modelId="{C688A0AF-BB66-438D-8FE2-27BA073B3910}">
      <dsp:nvSpPr>
        <dsp:cNvPr id="0" name=""/>
        <dsp:cNvSpPr/>
      </dsp:nvSpPr>
      <dsp:spPr>
        <a:xfrm>
          <a:off x="0" y="948423"/>
          <a:ext cx="899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34B43-322D-48F1-8D61-F0BC4F7630BB}">
      <dsp:nvSpPr>
        <dsp:cNvPr id="0" name=""/>
        <dsp:cNvSpPr/>
      </dsp:nvSpPr>
      <dsp:spPr>
        <a:xfrm>
          <a:off x="0" y="948423"/>
          <a:ext cx="8996471" cy="94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     On Budget </a:t>
          </a:r>
        </a:p>
      </dsp:txBody>
      <dsp:txXfrm>
        <a:off x="0" y="948423"/>
        <a:ext cx="8996471" cy="948423"/>
      </dsp:txXfrm>
    </dsp:sp>
    <dsp:sp modelId="{04D725CE-EDDD-490C-853E-A3A50BB67405}">
      <dsp:nvSpPr>
        <dsp:cNvPr id="0" name=""/>
        <dsp:cNvSpPr/>
      </dsp:nvSpPr>
      <dsp:spPr>
        <a:xfrm>
          <a:off x="0" y="1896846"/>
          <a:ext cx="899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6EDDE-9136-4A77-BE0D-A995291496A3}">
      <dsp:nvSpPr>
        <dsp:cNvPr id="0" name=""/>
        <dsp:cNvSpPr/>
      </dsp:nvSpPr>
      <dsp:spPr>
        <a:xfrm>
          <a:off x="0" y="1896846"/>
          <a:ext cx="8996471" cy="94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     Fully Supported</a:t>
          </a:r>
        </a:p>
      </dsp:txBody>
      <dsp:txXfrm>
        <a:off x="0" y="1896846"/>
        <a:ext cx="8996471" cy="948423"/>
      </dsp:txXfrm>
    </dsp:sp>
    <dsp:sp modelId="{E3891B46-5875-44BB-A32B-88CB5840E170}">
      <dsp:nvSpPr>
        <dsp:cNvPr id="0" name=""/>
        <dsp:cNvSpPr/>
      </dsp:nvSpPr>
      <dsp:spPr>
        <a:xfrm>
          <a:off x="0" y="2845269"/>
          <a:ext cx="89964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52601-C7B6-415C-B186-53BD4D9CB5FB}">
      <dsp:nvSpPr>
        <dsp:cNvPr id="0" name=""/>
        <dsp:cNvSpPr/>
      </dsp:nvSpPr>
      <dsp:spPr>
        <a:xfrm>
          <a:off x="0" y="2845269"/>
          <a:ext cx="8996471" cy="94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     Prepared for Go-Live on </a:t>
          </a:r>
          <a:r>
            <a:rPr lang="en-US" sz="4300" b="1" kern="1200" dirty="0"/>
            <a:t>09/09/25</a:t>
          </a:r>
        </a:p>
      </dsp:txBody>
      <dsp:txXfrm>
        <a:off x="0" y="2845269"/>
        <a:ext cx="8996471" cy="948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831A9-C958-440B-BA3D-E15ECF2DDDDD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BFA53-72A6-4A09-9B94-607A6B69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33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70280-45C0-44F0-FBE4-9C9FD0C0E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49C1C6-F932-FB2A-9E61-636C699CE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6C7F9-FE11-5B32-B239-A2B4F942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BBF-1AB0-4A23-BF5D-543D62C684A2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37409-6813-178E-6FD6-05DD5764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F02E6-B643-C873-FD50-FEBE207C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3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5982-E9E4-8FBD-E4B2-8D88A0055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69DC03-BE9F-BAE9-9940-3595D0E17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21F4-5E59-8190-C0DD-82D091BB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A626-D5AC-4649-8D51-BF6267394082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8F740-D8BF-74C0-871F-8955AC94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3F4E2-308A-00D2-7A5F-E0C5051E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7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AD58E-0240-2944-5D6A-AC1B8D15C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03BE6-4E64-2F66-CA77-8FD680359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1D1A4-E108-4009-B55C-1B7EFA56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ABB6-8769-473D-9C07-4D8D6A79C634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1C019-1EA3-01CA-C832-6DFF37403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C5B5-89FD-FEEB-B46F-C9B535BF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2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4C7C-BD35-748E-2D75-5FDB4AA45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5BAF4-8DCC-99CA-136B-8CFA64F28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73621-0DAE-88BE-66FD-9948B7D02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B551-1777-4D6A-A98A-C09A7981F545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51018-AA6C-6020-2401-D906A03A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31095-4C8C-4C12-D777-4D0A3230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7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7533-2528-4A60-DAE6-B3B58D18D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F55B8-3DA6-D3B2-7BCD-2CE861AC8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776D0-D99B-39E7-3E47-E9646D3B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4FFD-F5FA-45C7-872C-CFDFA6A728BA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61D9A-572C-A79E-5F8A-A6518CB7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CF372-4E20-DC5D-4BEC-A67E2594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0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1D08-126B-C590-C983-96E0BDF5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AD85B-57E4-5726-281D-2FFE282C3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D5676-9B43-BF54-A283-D88C98275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B8B78-4140-CF93-9F32-97DF521B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5A62-C09A-4A1C-9170-F76A2E6EBE8B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11EB1-6DAA-2D00-D211-4C393167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BFE09-6560-1A06-50D2-70F7504E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6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4179-059E-7DC3-C263-F40BA2A8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B9292-0F6D-6FD4-2DE8-5565B523C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E72B3-5B90-75EE-24F2-F60FB7BF1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BCD4FA-6EDC-1EFC-88A4-50FCF1542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BAA589-D93A-2E22-5B23-37F597DDF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D65516-11DA-E8D2-C756-3AE266665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0F81-4201-4F25-84A9-8A30FD7322BC}" type="datetime1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C0B116-368C-F7EA-90A1-0DBC72CE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474FDD-3884-024C-4AE0-C4C93AD9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1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6015-4FB3-CC70-8054-B66EFA8C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FB0CB-35DB-7E5D-9544-1A3FC180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871E-6C5D-4EC1-97E0-9B2E6F0D020F}" type="datetime1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639372-601F-2B69-01F5-C87C2480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5AB8D1-0A74-BDFF-412D-43A04195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5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D81C0A-E5A1-6ECA-A3F2-0CE9E0C8E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1923-5066-48B4-820D-BAFDB546AB79}" type="datetime1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2A1EC-E1B8-D738-FAD0-50B8D2CB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C6948-A811-1EEE-2E27-FB4E312C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4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E746-7407-37A5-847B-92ADE5BB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864C6-2DC3-A081-EB33-98ECB8568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66A4C8-6F7B-1808-AA4D-5EA58A1D8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C7558-FB78-CA90-1D6E-62A4A720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5FA4-A059-4BEE-AD08-D410DF771AC0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02F08-B821-5BE7-EAB2-E0778549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E191F-A7E7-1E61-005F-C94FDD55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5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E464-753E-5D31-FE6C-F854CEA7F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F3734-2CC5-CF38-4C01-4AE4D4773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65179-6C4C-4221-08D9-117493B08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C1ECF-409D-C496-D77E-8783005C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DA54-25FA-4223-85BB-02EFE341BBE9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0FAAC-5B4C-B1DE-0E1E-7FA737F0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321DA-2DF6-3F26-5EED-0A1DA7460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5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480025-2DA5-48A7-1F1F-875BCB02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68689-E563-1D4E-7F8F-02FB73B02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112F5-38D4-4872-2084-AF2EF5572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431C98-7832-497C-83B8-7DD9A593FF65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C2351-C2A8-85C5-FF78-267D8B109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950A6-5AD8-8ACD-6E98-35AA9632D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17B60A-DD6E-464E-9B35-497DFB142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30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0CAE-21E3-FB46-F470-0352ED336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Hexagon Unified CAD &amp; RMS Replacement Project 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83666-98D4-BE6F-7CDB-6289550FE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8231" y="2814003"/>
            <a:ext cx="2009775" cy="614997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sz="2800" dirty="0"/>
              <a:t>2024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6817FB-C640-E457-150B-CEE1CFE07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905" y="4848225"/>
            <a:ext cx="5686425" cy="13239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E321E-B5BF-F9F0-4CDE-D6E30DE8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5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3D760A-5A1B-DEEC-4104-F3CA9A83A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07" y="349112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Background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D73F4408-1A95-EEC0-615D-15C8FB73A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632596"/>
              </p:ext>
            </p:extLst>
          </p:nvPr>
        </p:nvGraphicFramePr>
        <p:xfrm>
          <a:off x="632085" y="1925067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D6239A-CC9B-7AFF-A188-4A2C3E96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3BA32C-B20A-363C-7A0A-99BD177E12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18415" y="6096282"/>
            <a:ext cx="2949317" cy="6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0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94E32-2B5E-E782-FC66-C97BBA9A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000"/>
              <a:t>Governance Boards</a:t>
            </a:r>
          </a:p>
        </p:txBody>
      </p:sp>
      <p:sp>
        <p:nvSpPr>
          <p:cNvPr id="3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FA50158-B31C-C606-C561-44E44E7E7823}"/>
              </a:ext>
            </a:extLst>
          </p:cNvPr>
          <p:cNvGrpSpPr/>
          <p:nvPr/>
        </p:nvGrpSpPr>
        <p:grpSpPr>
          <a:xfrm>
            <a:off x="4648018" y="1135203"/>
            <a:ext cx="6900512" cy="4547381"/>
            <a:chOff x="1908885" y="1575162"/>
            <a:chExt cx="7150768" cy="471229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BBA75DE3-8DE1-0E3D-8946-1F24BA50AE70}"/>
                </a:ext>
              </a:extLst>
            </p:cNvPr>
            <p:cNvSpPr/>
            <p:nvPr/>
          </p:nvSpPr>
          <p:spPr>
            <a:xfrm>
              <a:off x="3017055" y="4850362"/>
              <a:ext cx="6042597" cy="1424156"/>
            </a:xfrm>
            <a:prstGeom prst="roundRect">
              <a:avLst>
                <a:gd name="adj" fmla="val 16670"/>
              </a:avLst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0EE0EEE3-04AE-A119-E048-07325AD74994}"/>
                </a:ext>
              </a:extLst>
            </p:cNvPr>
            <p:cNvSpPr/>
            <p:nvPr/>
          </p:nvSpPr>
          <p:spPr>
            <a:xfrm>
              <a:off x="3017056" y="3225703"/>
              <a:ext cx="6042597" cy="1424156"/>
            </a:xfrm>
            <a:prstGeom prst="roundRect">
              <a:avLst>
                <a:gd name="adj" fmla="val 1667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EB35F32-5505-8CBC-7C96-52651AE18EED}"/>
                </a:ext>
              </a:extLst>
            </p:cNvPr>
            <p:cNvSpPr/>
            <p:nvPr/>
          </p:nvSpPr>
          <p:spPr>
            <a:xfrm>
              <a:off x="3017055" y="1575162"/>
              <a:ext cx="6042597" cy="1424156"/>
            </a:xfrm>
            <a:prstGeom prst="roundRect">
              <a:avLst>
                <a:gd name="adj" fmla="val 1667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F3328A0-702A-2244-4238-BA6732901AF5}"/>
                </a:ext>
              </a:extLst>
            </p:cNvPr>
            <p:cNvGrpSpPr/>
            <p:nvPr/>
          </p:nvGrpSpPr>
          <p:grpSpPr>
            <a:xfrm>
              <a:off x="1908886" y="1575162"/>
              <a:ext cx="2034603" cy="1424156"/>
              <a:chOff x="1249610" y="26798"/>
              <a:chExt cx="2034603" cy="142415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D19869BB-DD58-B892-C961-88A0E88481E8}"/>
                  </a:ext>
                </a:extLst>
              </p:cNvPr>
              <p:cNvSpPr/>
              <p:nvPr/>
            </p:nvSpPr>
            <p:spPr>
              <a:xfrm>
                <a:off x="1249610" y="26798"/>
                <a:ext cx="2034603" cy="1424156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: Rounded Corners 4">
                <a:extLst>
                  <a:ext uri="{FF2B5EF4-FFF2-40B4-BE49-F238E27FC236}">
                    <a16:creationId xmlns:a16="http://schemas.microsoft.com/office/drawing/2014/main" id="{C6CE7578-1447-3B97-1E3F-24BA59F421F3}"/>
                  </a:ext>
                </a:extLst>
              </p:cNvPr>
              <p:cNvSpPr txBox="1"/>
              <p:nvPr/>
            </p:nvSpPr>
            <p:spPr>
              <a:xfrm>
                <a:off x="1319144" y="96332"/>
                <a:ext cx="1895535" cy="12850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981456"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8" b="1" kern="1200" dirty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Manager’s Board</a:t>
                </a:r>
                <a:endParaRPr lang="en-US" sz="2300" b="1" kern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925F565-40DA-249E-2A08-9B9C64F1F4A0}"/>
                </a:ext>
              </a:extLst>
            </p:cNvPr>
            <p:cNvGrpSpPr/>
            <p:nvPr/>
          </p:nvGrpSpPr>
          <p:grpSpPr>
            <a:xfrm>
              <a:off x="1908885" y="3212762"/>
              <a:ext cx="2034603" cy="1424156"/>
              <a:chOff x="3375242" y="1626595"/>
              <a:chExt cx="2034603" cy="1424156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820F693A-17E2-8666-CBF7-B24D9FA4B844}"/>
                  </a:ext>
                </a:extLst>
              </p:cNvPr>
              <p:cNvSpPr/>
              <p:nvPr/>
            </p:nvSpPr>
            <p:spPr>
              <a:xfrm>
                <a:off x="3375242" y="1626595"/>
                <a:ext cx="2034603" cy="1424156"/>
              </a:xfrm>
              <a:prstGeom prst="roundRect">
                <a:avLst>
                  <a:gd name="adj" fmla="val 166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3221807"/>
                  <a:satOff val="-9246"/>
                  <a:lumOff val="-14805"/>
                  <a:alphaOff val="0"/>
                </a:schemeClr>
              </a:fillRef>
              <a:effectRef idx="0">
                <a:schemeClr val="accent2">
                  <a:hueOff val="3221807"/>
                  <a:satOff val="-9246"/>
                  <a:lumOff val="-1480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: Rounded Corners 4">
                <a:extLst>
                  <a:ext uri="{FF2B5EF4-FFF2-40B4-BE49-F238E27FC236}">
                    <a16:creationId xmlns:a16="http://schemas.microsoft.com/office/drawing/2014/main" id="{C8968BBC-8BC4-95C1-D1AB-70BCB287261C}"/>
                  </a:ext>
                </a:extLst>
              </p:cNvPr>
              <p:cNvSpPr txBox="1"/>
              <p:nvPr/>
            </p:nvSpPr>
            <p:spPr>
              <a:xfrm>
                <a:off x="3444776" y="1696129"/>
                <a:ext cx="1895535" cy="12850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981456"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8" b="1" kern="1200" dirty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Executive Board</a:t>
                </a:r>
                <a:endParaRPr lang="en-US" sz="2300" b="1" kern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AB2803F-2B1F-5E7F-432D-B5C37002DD07}"/>
                </a:ext>
              </a:extLst>
            </p:cNvPr>
            <p:cNvGrpSpPr/>
            <p:nvPr/>
          </p:nvGrpSpPr>
          <p:grpSpPr>
            <a:xfrm>
              <a:off x="1908885" y="4863303"/>
              <a:ext cx="2034603" cy="1424156"/>
              <a:chOff x="5500874" y="3226392"/>
              <a:chExt cx="2034603" cy="1424156"/>
            </a:xfrm>
            <a:solidFill>
              <a:schemeClr val="tx2">
                <a:lumMod val="75000"/>
                <a:lumOff val="25000"/>
              </a:schemeClr>
            </a:solidFill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D1BBA81-81FD-ABD7-EA0A-A4A3E16C0AD7}"/>
                  </a:ext>
                </a:extLst>
              </p:cNvPr>
              <p:cNvSpPr/>
              <p:nvPr/>
            </p:nvSpPr>
            <p:spPr>
              <a:xfrm>
                <a:off x="5500874" y="3226392"/>
                <a:ext cx="2034603" cy="1424156"/>
              </a:xfrm>
              <a:prstGeom prst="roundRect">
                <a:avLst>
                  <a:gd name="adj" fmla="val 16670"/>
                </a:avLst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6443614"/>
                  <a:satOff val="-18493"/>
                  <a:lumOff val="-29609"/>
                  <a:alphaOff val="0"/>
                </a:schemeClr>
              </a:fillRef>
              <a:effectRef idx="0">
                <a:schemeClr val="accent2">
                  <a:hueOff val="6443614"/>
                  <a:satOff val="-18493"/>
                  <a:lumOff val="-2960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: Rounded Corners 4">
                <a:extLst>
                  <a:ext uri="{FF2B5EF4-FFF2-40B4-BE49-F238E27FC236}">
                    <a16:creationId xmlns:a16="http://schemas.microsoft.com/office/drawing/2014/main" id="{47B89DED-10C5-8D5E-8F7E-EA8E6529B10E}"/>
                  </a:ext>
                </a:extLst>
              </p:cNvPr>
              <p:cNvSpPr txBox="1"/>
              <p:nvPr/>
            </p:nvSpPr>
            <p:spPr>
              <a:xfrm>
                <a:off x="5570408" y="3295926"/>
                <a:ext cx="1895535" cy="12850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981456"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8" b="1" kern="1200" dirty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rPr>
                  <a:t>Change Advisory Board</a:t>
                </a:r>
                <a:endParaRPr lang="en-US" sz="2300" b="1" kern="12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B03EE76-3A5F-EEBE-B5B4-0A3133637BC4}"/>
                </a:ext>
              </a:extLst>
            </p:cNvPr>
            <p:cNvSpPr txBox="1"/>
            <p:nvPr/>
          </p:nvSpPr>
          <p:spPr>
            <a:xfrm>
              <a:off x="4528392" y="1668474"/>
              <a:ext cx="368166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Oversight</a:t>
              </a:r>
            </a:p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Budget Approval</a:t>
              </a:r>
            </a:p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Conflict Resolution</a:t>
              </a:r>
            </a:p>
            <a:p>
              <a:pPr>
                <a:spcAft>
                  <a:spcPts val="600"/>
                </a:spcAft>
              </a:pPr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0210B83-C1FF-1E66-94F8-396512443F55}"/>
                </a:ext>
              </a:extLst>
            </p:cNvPr>
            <p:cNvSpPr txBox="1"/>
            <p:nvPr/>
          </p:nvSpPr>
          <p:spPr>
            <a:xfrm>
              <a:off x="4488602" y="3346305"/>
              <a:ext cx="368166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Support</a:t>
              </a:r>
            </a:p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Operational Guidelines</a:t>
              </a:r>
            </a:p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Budget Development</a:t>
              </a:r>
            </a:p>
            <a:p>
              <a:pPr>
                <a:spcAft>
                  <a:spcPts val="600"/>
                </a:spcAft>
              </a:pPr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2518C5D-8242-42DE-305D-9867E8901AE5}"/>
                </a:ext>
              </a:extLst>
            </p:cNvPr>
            <p:cNvSpPr txBox="1"/>
            <p:nvPr/>
          </p:nvSpPr>
          <p:spPr>
            <a:xfrm>
              <a:off x="4488601" y="5279874"/>
              <a:ext cx="368166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77824">
                <a:spcAft>
                  <a:spcPts val="600"/>
                </a:spcAft>
              </a:pPr>
              <a:r>
                <a:rPr lang="en-US" sz="230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Change Management</a:t>
              </a:r>
            </a:p>
            <a:p>
              <a:pPr>
                <a:spcAft>
                  <a:spcPts val="600"/>
                </a:spcAft>
              </a:pPr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9B387-C5B3-8C73-AAE5-842517A7F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62BD8-DCB8-76D9-D5AB-C2F514FDF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025" y="6002273"/>
            <a:ext cx="2949317" cy="6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2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10A935-770F-4217-B0F8-59B8D27FE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	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15038E20-C582-FC74-9271-7AB1F7A4CF1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3278" y="1252975"/>
            <a:ext cx="3171825" cy="123825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52EB93E-C7E3-2D36-5B71-1CA34608C2C9}"/>
              </a:ext>
            </a:extLst>
          </p:cNvPr>
          <p:cNvSpPr txBox="1"/>
          <p:nvPr/>
        </p:nvSpPr>
        <p:spPr>
          <a:xfrm>
            <a:off x="781736" y="2857309"/>
            <a:ext cx="3065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On Call Dispatch </a:t>
            </a:r>
          </a:p>
          <a:p>
            <a:pPr algn="ctr"/>
            <a:r>
              <a:rPr lang="en-US" sz="2800" b="1" dirty="0"/>
              <a:t>&amp;</a:t>
            </a:r>
          </a:p>
          <a:p>
            <a:pPr algn="ctr"/>
            <a:r>
              <a:rPr lang="en-US" sz="2800" b="1" dirty="0"/>
              <a:t>On Call Records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E710FF-7468-06F0-0374-09CEC2D2D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AD2F64-32AC-CB32-0831-486A0B108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8025" y="6002273"/>
            <a:ext cx="2949317" cy="686692"/>
          </a:xfrm>
          <a:prstGeom prst="rect">
            <a:avLst/>
          </a:prstGeom>
        </p:spPr>
      </p:pic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B9050B30-58A5-304C-6C20-075601039C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7" r="12919" b="4259"/>
          <a:stretch/>
        </p:blipFill>
        <p:spPr>
          <a:xfrm>
            <a:off x="4234109" y="1153097"/>
            <a:ext cx="7507191" cy="40501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7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C16F1-F74C-7A97-0FFA-8D5E36335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Accomplishments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A80379-A330-375D-B380-63D38CA465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004895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83E37E-0C2A-F2E4-98E5-E5BEC518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D3E79C-6B66-BB62-2E09-C96707BF7F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25175" y="6042661"/>
            <a:ext cx="2949317" cy="6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750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B97B8F-8892-C7CF-851D-1E4B54F5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Meeting Regional Goals Through Design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84FB6E-F299-9D71-1C40-1805EB3D2A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83453"/>
              </p:ext>
            </p:extLst>
          </p:nvPr>
        </p:nvGraphicFramePr>
        <p:xfrm>
          <a:off x="5484139" y="477540"/>
          <a:ext cx="6301601" cy="555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4183D2-BF38-A130-9EBE-C8940F98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CE714A-D778-9253-7F15-09D0A41D34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39550" y="6108321"/>
            <a:ext cx="2907780" cy="67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7481C-4BD2-175B-019F-11EF3DEC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033"/>
          </a:xfrm>
        </p:spPr>
        <p:txBody>
          <a:bodyPr/>
          <a:lstStyle/>
          <a:p>
            <a:r>
              <a:rPr lang="en-US" dirty="0"/>
              <a:t>Remaining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34A14-C3D9-AADB-06DC-9C4567EE6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474" y="1970490"/>
            <a:ext cx="10515600" cy="398721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0FE36D-AB6D-6F3A-EAF8-194C092D9659}"/>
              </a:ext>
            </a:extLst>
          </p:cNvPr>
          <p:cNvGrpSpPr/>
          <p:nvPr/>
        </p:nvGrpSpPr>
        <p:grpSpPr>
          <a:xfrm>
            <a:off x="673952" y="1442266"/>
            <a:ext cx="10691122" cy="4515440"/>
            <a:chOff x="673952" y="2219267"/>
            <a:chExt cx="10691122" cy="4515440"/>
          </a:xfrm>
        </p:grpSpPr>
        <p:graphicFrame>
          <p:nvGraphicFramePr>
            <p:cNvPr id="13" name="Diagram 12">
              <a:extLst>
                <a:ext uri="{FF2B5EF4-FFF2-40B4-BE49-F238E27FC236}">
                  <a16:creationId xmlns:a16="http://schemas.microsoft.com/office/drawing/2014/main" id="{130390DF-BAA6-1637-409F-CDBF1D7530F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82859887"/>
                </p:ext>
              </p:extLst>
            </p:nvPr>
          </p:nvGraphicFramePr>
          <p:xfrm>
            <a:off x="838200" y="2219267"/>
            <a:ext cx="10515600" cy="451544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8FCF77E-5D01-4DB7-D41D-E972434B31B4}"/>
                </a:ext>
              </a:extLst>
            </p:cNvPr>
            <p:cNvGrpSpPr/>
            <p:nvPr/>
          </p:nvGrpSpPr>
          <p:grpSpPr>
            <a:xfrm>
              <a:off x="673952" y="2895875"/>
              <a:ext cx="10691122" cy="1161469"/>
              <a:chOff x="646915" y="2363753"/>
              <a:chExt cx="10691122" cy="1161469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0D8FE639-CBB7-8A29-9D87-C4742922AB00}"/>
                  </a:ext>
                </a:extLst>
              </p:cNvPr>
              <p:cNvCxnSpPr/>
              <p:nvPr/>
            </p:nvCxnSpPr>
            <p:spPr>
              <a:xfrm>
                <a:off x="3121374" y="3073138"/>
                <a:ext cx="0" cy="433633"/>
              </a:xfrm>
              <a:prstGeom prst="line">
                <a:avLst/>
              </a:prstGeom>
              <a:ln w="57150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9CA5D014-7F27-2A0C-31D9-F486BBDC5C2C}"/>
                  </a:ext>
                </a:extLst>
              </p:cNvPr>
              <p:cNvCxnSpPr/>
              <p:nvPr/>
            </p:nvCxnSpPr>
            <p:spPr>
              <a:xfrm>
                <a:off x="849474" y="3044857"/>
                <a:ext cx="0" cy="433633"/>
              </a:xfrm>
              <a:prstGeom prst="line">
                <a:avLst/>
              </a:prstGeom>
              <a:ln w="57150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0886465E-28FC-2B2C-FC08-C2BCA2818B47}"/>
                  </a:ext>
                </a:extLst>
              </p:cNvPr>
              <p:cNvCxnSpPr/>
              <p:nvPr/>
            </p:nvCxnSpPr>
            <p:spPr>
              <a:xfrm>
                <a:off x="5437786" y="3091589"/>
                <a:ext cx="0" cy="433633"/>
              </a:xfrm>
              <a:prstGeom prst="line">
                <a:avLst/>
              </a:prstGeom>
              <a:ln w="57150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6A917B22-3861-C4B4-2541-66CCB4B5F8C2}"/>
                  </a:ext>
                </a:extLst>
              </p:cNvPr>
              <p:cNvCxnSpPr/>
              <p:nvPr/>
            </p:nvCxnSpPr>
            <p:spPr>
              <a:xfrm>
                <a:off x="7910419" y="3071158"/>
                <a:ext cx="0" cy="433633"/>
              </a:xfrm>
              <a:prstGeom prst="line">
                <a:avLst/>
              </a:prstGeom>
              <a:ln w="57150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2C551FC-8D9C-4798-22B1-765D63FDD35E}"/>
                  </a:ext>
                </a:extLst>
              </p:cNvPr>
              <p:cNvSpPr txBox="1"/>
              <p:nvPr/>
            </p:nvSpPr>
            <p:spPr>
              <a:xfrm rot="19949726">
                <a:off x="646915" y="2394397"/>
                <a:ext cx="131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Sept ‘24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C1566BE-2D68-79C8-50C3-3D945C0ECF99}"/>
                  </a:ext>
                </a:extLst>
              </p:cNvPr>
              <p:cNvSpPr txBox="1"/>
              <p:nvPr/>
            </p:nvSpPr>
            <p:spPr>
              <a:xfrm rot="19949726">
                <a:off x="2916079" y="2363753"/>
                <a:ext cx="131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Jan ‘25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B5D9E95-E2D7-47A4-95D0-D992F8B2C117}"/>
                  </a:ext>
                </a:extLst>
              </p:cNvPr>
              <p:cNvSpPr txBox="1"/>
              <p:nvPr/>
            </p:nvSpPr>
            <p:spPr>
              <a:xfrm rot="19949726">
                <a:off x="5238671" y="2394396"/>
                <a:ext cx="131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Mar ‘25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9AA321-1977-5920-E45C-D754022D7B69}"/>
                  </a:ext>
                </a:extLst>
              </p:cNvPr>
              <p:cNvSpPr txBox="1"/>
              <p:nvPr/>
            </p:nvSpPr>
            <p:spPr>
              <a:xfrm rot="19949726">
                <a:off x="7705123" y="2385250"/>
                <a:ext cx="131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July ‘25</a:t>
                </a:r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C0EB92CD-D4D5-BDBB-58BD-C38C1809D938}"/>
                  </a:ext>
                </a:extLst>
              </p:cNvPr>
              <p:cNvCxnSpPr/>
              <p:nvPr/>
            </p:nvCxnSpPr>
            <p:spPr>
              <a:xfrm>
                <a:off x="10233009" y="3071158"/>
                <a:ext cx="0" cy="433633"/>
              </a:xfrm>
              <a:prstGeom prst="line">
                <a:avLst/>
              </a:prstGeom>
              <a:ln w="57150"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3516472-18CB-7A46-6893-71142D902743}"/>
                  </a:ext>
                </a:extLst>
              </p:cNvPr>
              <p:cNvSpPr txBox="1"/>
              <p:nvPr/>
            </p:nvSpPr>
            <p:spPr>
              <a:xfrm rot="19949726">
                <a:off x="10027713" y="2385250"/>
                <a:ext cx="1310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Sept ‘25</a:t>
                </a:r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7647B36C-4065-2BEC-B253-32D2CA767D27}"/>
                  </a:ext>
                </a:extLst>
              </p:cNvPr>
              <p:cNvCxnSpPr/>
              <p:nvPr/>
            </p:nvCxnSpPr>
            <p:spPr>
              <a:xfrm>
                <a:off x="838200" y="3261674"/>
                <a:ext cx="10417404" cy="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BA458-2140-679F-A5C4-03851AF6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491FA5-947F-0E9F-4829-6BCAE92BC4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68025" y="6002273"/>
            <a:ext cx="2949317" cy="6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04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0A17-45CE-C32B-F407-E0159798B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graphicFrame>
        <p:nvGraphicFramePr>
          <p:cNvPr id="1028" name="Content Placeholder 2">
            <a:extLst>
              <a:ext uri="{FF2B5EF4-FFF2-40B4-BE49-F238E27FC236}">
                <a16:creationId xmlns:a16="http://schemas.microsoft.com/office/drawing/2014/main" id="{9C9CC7BD-2C29-27D9-DEA1-F100D84BF8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839129"/>
              </p:ext>
            </p:extLst>
          </p:nvPr>
        </p:nvGraphicFramePr>
        <p:xfrm>
          <a:off x="1597764" y="1532153"/>
          <a:ext cx="8996471" cy="3793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 descr="Green check mark vector icon with circle. Checkmark Illustration. 19521981  Vector Art at Vecteezy">
            <a:extLst>
              <a:ext uri="{FF2B5EF4-FFF2-40B4-BE49-F238E27FC236}">
                <a16:creationId xmlns:a16="http://schemas.microsoft.com/office/drawing/2014/main" id="{0DB11156-EFA5-0D96-4C17-3D4E44D18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24" y="1619986"/>
            <a:ext cx="751632" cy="7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Green check mark vector icon with circle. Checkmark Illustration. 19521981  Vector Art at Vecteezy">
            <a:extLst>
              <a:ext uri="{FF2B5EF4-FFF2-40B4-BE49-F238E27FC236}">
                <a16:creationId xmlns:a16="http://schemas.microsoft.com/office/drawing/2014/main" id="{15FB5CAB-AD68-93D1-9C36-D6DD7EE4E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24" y="2569733"/>
            <a:ext cx="751632" cy="7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een check mark vector icon with circle. Checkmark Illustration. 19521981  Vector Art at Vecteezy">
            <a:extLst>
              <a:ext uri="{FF2B5EF4-FFF2-40B4-BE49-F238E27FC236}">
                <a16:creationId xmlns:a16="http://schemas.microsoft.com/office/drawing/2014/main" id="{A6D950EC-2F69-D097-C470-A43AE2F8F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24" y="3519480"/>
            <a:ext cx="751632" cy="7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een check mark vector icon with circle. Checkmark Illustration. 19521981  Vector Art at Vecteezy">
            <a:extLst>
              <a:ext uri="{FF2B5EF4-FFF2-40B4-BE49-F238E27FC236}">
                <a16:creationId xmlns:a16="http://schemas.microsoft.com/office/drawing/2014/main" id="{7656EE51-C1F1-3C34-1556-E06245616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24" y="4422663"/>
            <a:ext cx="751632" cy="7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2AC5BD-C855-8E26-9865-A26802CCB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B60A-DD6E-464E-9B35-497DFB142A69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D22249-786F-6F73-35CF-45D4821F65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8025" y="6002273"/>
            <a:ext cx="2949317" cy="6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8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130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Hexagon Unified CAD &amp; RMS Replacement Project  Update</vt:lpstr>
      <vt:lpstr>Background</vt:lpstr>
      <vt:lpstr>Governance Boards</vt:lpstr>
      <vt:lpstr> </vt:lpstr>
      <vt:lpstr>Key Accomplishments</vt:lpstr>
      <vt:lpstr>Meeting Regional Goals Through Design</vt:lpstr>
      <vt:lpstr>Remaining Timeline</vt:lpstr>
      <vt:lpstr>Project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Hexagon Unified CAD &amp; RMS Replacement Project  Update</dc:title>
  <dc:creator>Cody Shadle</dc:creator>
  <cp:lastModifiedBy>Cody Shadle</cp:lastModifiedBy>
  <cp:revision>9</cp:revision>
  <dcterms:created xsi:type="dcterms:W3CDTF">2024-08-01T18:28:20Z</dcterms:created>
  <dcterms:modified xsi:type="dcterms:W3CDTF">2024-08-06T23:12:38Z</dcterms:modified>
</cp:coreProperties>
</file>